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8" r:id="rId2"/>
    <p:sldId id="481" r:id="rId3"/>
    <p:sldId id="482" r:id="rId4"/>
    <p:sldId id="48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549C89-9CB9-4C1A-B168-E949B4526C47}"/>
              </a:ext>
            </a:extLst>
          </p:cNvPr>
          <p:cNvGrpSpPr/>
          <p:nvPr/>
        </p:nvGrpSpPr>
        <p:grpSpPr>
          <a:xfrm>
            <a:off x="6682388" y="4099270"/>
            <a:ext cx="2513334" cy="1900384"/>
            <a:chOff x="4108965" y="5004153"/>
            <a:chExt cx="1845205" cy="139519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5FCEDCC-7CB8-4949-8316-C5C41988338B}"/>
                </a:ext>
              </a:extLst>
            </p:cNvPr>
            <p:cNvGrpSpPr/>
            <p:nvPr/>
          </p:nvGrpSpPr>
          <p:grpSpPr>
            <a:xfrm>
              <a:off x="4108965" y="5094185"/>
              <a:ext cx="1845205" cy="1215135"/>
              <a:chOff x="4108965" y="5094185"/>
              <a:chExt cx="1845205" cy="1215135"/>
            </a:xfrm>
          </p:grpSpPr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F41AF835-F93B-49B4-9755-FC03CEDF79C9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85BF8E59-B3DB-4992-8122-C746C155A1EB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D493C70B-AF31-46FB-8A4E-675AB822246D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CDB77923-03E6-4F4B-AF71-C42FDF75107D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1730977-9CEC-4CD3-B11D-A8B5BED51765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B27470BB-D965-47F3-B5C5-C7469B957181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BE3D10C-E1EE-44FE-9209-436C2CCE1308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35F933DF-AF9E-49FD-B6BD-63B2DB8BC851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0CAF360-E4A6-4846-A113-243DE30BF043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FREE PAPER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54958F4-B5C2-485B-9929-86FD9A580D29}"/>
                </a:ext>
              </a:extLst>
            </p:cNvPr>
            <p:cNvSpPr/>
            <p:nvPr/>
          </p:nvSpPr>
          <p:spPr bwMode="auto">
            <a:xfrm>
              <a:off x="4327739" y="5004153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B359B8D-82D7-48F8-A75B-309AB44A11CA}"/>
              </a:ext>
            </a:extLst>
          </p:cNvPr>
          <p:cNvGrpSpPr/>
          <p:nvPr/>
        </p:nvGrpSpPr>
        <p:grpSpPr>
          <a:xfrm>
            <a:off x="978297" y="1433472"/>
            <a:ext cx="2145529" cy="1655122"/>
            <a:chOff x="4243980" y="5094185"/>
            <a:chExt cx="1575175" cy="1215135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0E13494-35C1-48CC-BCF0-CE3223DA9832}"/>
                </a:ext>
              </a:extLst>
            </p:cNvPr>
            <p:cNvSpPr/>
            <p:nvPr/>
          </p:nvSpPr>
          <p:spPr bwMode="auto">
            <a:xfrm>
              <a:off x="4243980" y="5094185"/>
              <a:ext cx="1575175" cy="1215135"/>
            </a:xfrm>
            <a:prstGeom prst="roundRect">
              <a:avLst>
                <a:gd name="adj" fmla="val 5301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8AD57D68-7497-454D-8604-04A51142EB3B}"/>
                </a:ext>
              </a:extLst>
            </p:cNvPr>
            <p:cNvSpPr/>
            <p:nvPr/>
          </p:nvSpPr>
          <p:spPr bwMode="auto">
            <a:xfrm>
              <a:off x="4302096" y="5145881"/>
              <a:ext cx="1458942" cy="1093070"/>
            </a:xfrm>
            <a:prstGeom prst="roundRect">
              <a:avLst>
                <a:gd name="adj" fmla="val 2469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2D4CC7BB-14D7-4684-97F4-E299436475C8}"/>
                </a:ext>
              </a:extLst>
            </p:cNvPr>
            <p:cNvSpPr/>
            <p:nvPr/>
          </p:nvSpPr>
          <p:spPr bwMode="auto">
            <a:xfrm>
              <a:off x="4340197" y="5179294"/>
              <a:ext cx="1382740" cy="319936"/>
            </a:xfrm>
            <a:prstGeom prst="roundRect">
              <a:avLst>
                <a:gd name="adj" fmla="val 5446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F3022A8C-CFFE-4F17-92B8-3C73C1510166}"/>
                </a:ext>
              </a:extLst>
            </p:cNvPr>
            <p:cNvSpPr/>
            <p:nvPr/>
          </p:nvSpPr>
          <p:spPr bwMode="auto">
            <a:xfrm>
              <a:off x="4340197" y="5531718"/>
              <a:ext cx="1382740" cy="673819"/>
            </a:xfrm>
            <a:prstGeom prst="roundRect">
              <a:avLst>
                <a:gd name="adj" fmla="val 2469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D8D23920-222B-48EA-9889-CBF54FC12527}"/>
                </a:ext>
              </a:extLst>
            </p:cNvPr>
            <p:cNvSpPr/>
            <p:nvPr/>
          </p:nvSpPr>
          <p:spPr bwMode="auto">
            <a:xfrm>
              <a:off x="4966898" y="6050123"/>
              <a:ext cx="129338" cy="1293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56E6F3E3-1D55-4E79-8B96-E9565A9E3180}"/>
                </a:ext>
              </a:extLst>
            </p:cNvPr>
            <p:cNvSpPr/>
            <p:nvPr/>
          </p:nvSpPr>
          <p:spPr bwMode="auto">
            <a:xfrm>
              <a:off x="4990822" y="6074047"/>
              <a:ext cx="81490" cy="8149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ABF7AF4C-6BA9-4431-AD53-CD3A05951BB3}"/>
                </a:ext>
              </a:extLst>
            </p:cNvPr>
            <p:cNvSpPr/>
            <p:nvPr/>
          </p:nvSpPr>
          <p:spPr bwMode="auto">
            <a:xfrm>
              <a:off x="4340197" y="5178368"/>
              <a:ext cx="1382740" cy="169920"/>
            </a:xfrm>
            <a:prstGeom prst="roundRect">
              <a:avLst>
                <a:gd name="adj" fmla="val 5446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56B981C-34B6-4F90-BE2F-58129FF9E135}"/>
              </a:ext>
            </a:extLst>
          </p:cNvPr>
          <p:cNvGrpSpPr/>
          <p:nvPr/>
        </p:nvGrpSpPr>
        <p:grpSpPr>
          <a:xfrm>
            <a:off x="3802712" y="4099270"/>
            <a:ext cx="2513334" cy="1900384"/>
            <a:chOff x="4108965" y="5004153"/>
            <a:chExt cx="1845205" cy="1395198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2F451EF-B650-4A32-A078-B387BF92BEB1}"/>
                </a:ext>
              </a:extLst>
            </p:cNvPr>
            <p:cNvGrpSpPr/>
            <p:nvPr/>
          </p:nvGrpSpPr>
          <p:grpSpPr>
            <a:xfrm>
              <a:off x="4108965" y="5094185"/>
              <a:ext cx="1845205" cy="1215135"/>
              <a:chOff x="4108965" y="5094185"/>
              <a:chExt cx="1845205" cy="1215135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866DBCCF-3D12-4580-A5B6-B13B9E59018A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1C8601D-4BDC-41AC-BA22-056CAFBD351A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A836A23D-947C-431F-A7F4-5CF192A00D8D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1CF68104-9E13-4449-820D-5FA6DF390653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161E798-8BD4-4E7E-90AB-B7069611DE3A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233104E2-799E-41FE-8890-E2254103CE97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3ED0DDB-F985-43C5-9D18-6D25502D400B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88F3A420-EE95-4E9B-8CF9-7CE739B89783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D4692AE-CB1F-41AC-B106-E7660E8EEF32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チラシ</a:t>
                </a:r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5571CF9-CE0F-4711-88F8-26C8D87D4FC7}"/>
                </a:ext>
              </a:extLst>
            </p:cNvPr>
            <p:cNvSpPr/>
            <p:nvPr/>
          </p:nvSpPr>
          <p:spPr bwMode="auto">
            <a:xfrm>
              <a:off x="4327739" y="5004153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920DD27-156E-4FCD-A434-01858B00A6BA}"/>
              </a:ext>
            </a:extLst>
          </p:cNvPr>
          <p:cNvGrpSpPr/>
          <p:nvPr/>
        </p:nvGrpSpPr>
        <p:grpSpPr>
          <a:xfrm>
            <a:off x="3863420" y="1418875"/>
            <a:ext cx="2311059" cy="1655122"/>
            <a:chOff x="2217838" y="2891478"/>
            <a:chExt cx="1696702" cy="1215135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08186D3-922E-4420-A68D-694B9CDF4D37}"/>
                </a:ext>
              </a:extLst>
            </p:cNvPr>
            <p:cNvGrpSpPr/>
            <p:nvPr/>
          </p:nvGrpSpPr>
          <p:grpSpPr>
            <a:xfrm>
              <a:off x="2278602" y="2891478"/>
              <a:ext cx="1575175" cy="1215135"/>
              <a:chOff x="4243980" y="5094185"/>
              <a:chExt cx="1575175" cy="1215135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BF85D89B-F719-42AF-A583-D4B882D198BF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CBD5DB88-FFC7-4672-B511-5A28AB6F14A8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0D99E2C6-F710-490F-9573-27E2E1A6AA5E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D9A8547E-5794-4A95-887E-A2EE85FFEB82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9DC438DD-CBCE-4BDB-928E-EB6B82E212B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89F23DA2-8108-4024-A73F-E3E2671E7B02}"/>
                  </a:ext>
                </a:extLst>
              </p:cNvPr>
              <p:cNvSpPr/>
              <p:nvPr/>
            </p:nvSpPr>
            <p:spPr bwMode="auto">
              <a:xfrm>
                <a:off x="4463968" y="5627752"/>
                <a:ext cx="1135198" cy="499010"/>
              </a:xfrm>
              <a:prstGeom prst="roundRect">
                <a:avLst>
                  <a:gd name="adj" fmla="val 24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736AE998-E00A-4F26-A371-21460CD3A38B}"/>
                </a:ext>
              </a:extLst>
            </p:cNvPr>
            <p:cNvSpPr/>
            <p:nvPr/>
          </p:nvSpPr>
          <p:spPr bwMode="auto">
            <a:xfrm>
              <a:off x="2217838" y="3339509"/>
              <a:ext cx="1696702" cy="308825"/>
            </a:xfrm>
            <a:prstGeom prst="trapezoid">
              <a:avLst>
                <a:gd name="adj" fmla="val 543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0D4425D8-FA56-4AEF-BD80-3A568AC8772B}"/>
                </a:ext>
              </a:extLst>
            </p:cNvPr>
            <p:cNvSpPr/>
            <p:nvPr/>
          </p:nvSpPr>
          <p:spPr bwMode="auto">
            <a:xfrm flipV="1">
              <a:off x="2217838" y="3648341"/>
              <a:ext cx="1696702" cy="25604"/>
            </a:xfrm>
            <a:prstGeom prst="trapezoid">
              <a:avLst>
                <a:gd name="adj" fmla="val 543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A6B46EAE-7FF3-4758-9AC9-D7659B1B37D7}"/>
                </a:ext>
              </a:extLst>
            </p:cNvPr>
            <p:cNvSpPr/>
            <p:nvPr/>
          </p:nvSpPr>
          <p:spPr bwMode="auto">
            <a:xfrm>
              <a:off x="3019044" y="3552788"/>
              <a:ext cx="89438" cy="601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F5E6DC0-846E-48F0-837A-42B9EB5F7D35}"/>
                </a:ext>
              </a:extLst>
            </p:cNvPr>
            <p:cNvSpPr/>
            <p:nvPr/>
          </p:nvSpPr>
          <p:spPr bwMode="auto">
            <a:xfrm>
              <a:off x="2997570" y="3500555"/>
              <a:ext cx="137238" cy="900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7FF299ED-F935-4CAB-A9C6-7139D6F1B65C}"/>
                </a:ext>
              </a:extLst>
            </p:cNvPr>
            <p:cNvSpPr/>
            <p:nvPr/>
          </p:nvSpPr>
          <p:spPr bwMode="auto">
            <a:xfrm>
              <a:off x="3019044" y="3506460"/>
              <a:ext cx="89438" cy="601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89D3AEF-67E3-4BA6-8983-CD6918AFF532}"/>
                </a:ext>
              </a:extLst>
            </p:cNvPr>
            <p:cNvGrpSpPr/>
            <p:nvPr/>
          </p:nvGrpSpPr>
          <p:grpSpPr>
            <a:xfrm>
              <a:off x="2542174" y="3796534"/>
              <a:ext cx="810235" cy="160018"/>
              <a:chOff x="1688355" y="3949421"/>
              <a:chExt cx="1845205" cy="405045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39FCD5A8-5BD6-441B-9F25-A301B99D7132}"/>
                  </a:ext>
                </a:extLst>
              </p:cNvPr>
              <p:cNvSpPr/>
              <p:nvPr/>
            </p:nvSpPr>
            <p:spPr bwMode="auto">
              <a:xfrm>
                <a:off x="1688355" y="3949421"/>
                <a:ext cx="1845205" cy="405045"/>
              </a:xfrm>
              <a:prstGeom prst="trapezoid">
                <a:avLst>
                  <a:gd name="adj" fmla="val 77323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60789555-83BC-4A29-8D9C-D3FF6E369F4A}"/>
                  </a:ext>
                </a:extLst>
              </p:cNvPr>
              <p:cNvSpPr/>
              <p:nvPr/>
            </p:nvSpPr>
            <p:spPr bwMode="auto">
              <a:xfrm rot="10800000" flipV="1">
                <a:off x="1730549" y="4169957"/>
                <a:ext cx="1776056" cy="183332"/>
              </a:xfrm>
              <a:prstGeom prst="trapezoid">
                <a:avLst>
                  <a:gd name="adj" fmla="val 291663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6F07A3E7-A8DD-4900-A883-0C404354AE5B}"/>
                  </a:ext>
                </a:extLst>
              </p:cNvPr>
              <p:cNvSpPr/>
              <p:nvPr/>
            </p:nvSpPr>
            <p:spPr bwMode="auto">
              <a:xfrm rot="10800000">
                <a:off x="2012489" y="3949421"/>
                <a:ext cx="1212176" cy="251652"/>
              </a:xfrm>
              <a:prstGeom prst="trapezoid">
                <a:avLst>
                  <a:gd name="adj" fmla="val 5474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5593FE4-6113-48B5-9D76-9A7684A183EC}"/>
                </a:ext>
              </a:extLst>
            </p:cNvPr>
            <p:cNvGrpSpPr/>
            <p:nvPr/>
          </p:nvGrpSpPr>
          <p:grpSpPr>
            <a:xfrm>
              <a:off x="2778394" y="3750814"/>
              <a:ext cx="810235" cy="160018"/>
              <a:chOff x="1688355" y="3949421"/>
              <a:chExt cx="1845205" cy="405045"/>
            </a:xfrm>
          </p:grpSpPr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42B59DD0-E2A7-4551-B8B6-9414E73CE521}"/>
                  </a:ext>
                </a:extLst>
              </p:cNvPr>
              <p:cNvSpPr/>
              <p:nvPr/>
            </p:nvSpPr>
            <p:spPr bwMode="auto">
              <a:xfrm>
                <a:off x="1688355" y="3949421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641C7330-6DE4-404A-A517-035F39D28DEF}"/>
                  </a:ext>
                </a:extLst>
              </p:cNvPr>
              <p:cNvSpPr/>
              <p:nvPr/>
            </p:nvSpPr>
            <p:spPr bwMode="auto">
              <a:xfrm rot="10800000" flipV="1">
                <a:off x="1730549" y="4169957"/>
                <a:ext cx="1776056" cy="183332"/>
              </a:xfrm>
              <a:prstGeom prst="trapezoid">
                <a:avLst>
                  <a:gd name="adj" fmla="val 291663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1919EC4B-A5E2-4CB1-BD80-859ACBA59C16}"/>
                  </a:ext>
                </a:extLst>
              </p:cNvPr>
              <p:cNvSpPr/>
              <p:nvPr/>
            </p:nvSpPr>
            <p:spPr bwMode="auto">
              <a:xfrm rot="10800000">
                <a:off x="2012489" y="3949421"/>
                <a:ext cx="1212176" cy="251652"/>
              </a:xfrm>
              <a:prstGeom prst="trapezoid">
                <a:avLst>
                  <a:gd name="adj" fmla="val 5474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271D2BC-9741-4A3E-9544-F0077CFC1C40}"/>
              </a:ext>
            </a:extLst>
          </p:cNvPr>
          <p:cNvGrpSpPr/>
          <p:nvPr/>
        </p:nvGrpSpPr>
        <p:grpSpPr>
          <a:xfrm>
            <a:off x="958735" y="4221901"/>
            <a:ext cx="2214631" cy="1655122"/>
            <a:chOff x="4683453" y="977719"/>
            <a:chExt cx="1625908" cy="1215135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7D91893-D493-4447-9F32-158F2D180618}"/>
                </a:ext>
              </a:extLst>
            </p:cNvPr>
            <p:cNvGrpSpPr/>
            <p:nvPr/>
          </p:nvGrpSpPr>
          <p:grpSpPr>
            <a:xfrm>
              <a:off x="4708819" y="977719"/>
              <a:ext cx="1575175" cy="1215135"/>
              <a:chOff x="4243980" y="5094185"/>
              <a:chExt cx="1575175" cy="1215135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D66FC42F-E801-4F57-8296-36C85A7E6367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68379A2C-AC1D-4FBE-BB1D-C937546A9D7E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8C9190C4-381E-4867-8615-291D96D93B1E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70DD0707-1731-4857-A730-17C68D82EEB4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9F31175-A893-4F50-B8C6-3C47D461BA22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82C1579-56DE-4F33-8365-1AF8B03140AB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A8C18E32-F01C-4894-A6F8-77353CB65D33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03557714-320D-46EB-AAB1-28F32ECE40EF}"/>
                </a:ext>
              </a:extLst>
            </p:cNvPr>
            <p:cNvGrpSpPr/>
            <p:nvPr/>
          </p:nvGrpSpPr>
          <p:grpSpPr>
            <a:xfrm>
              <a:off x="4683453" y="1298092"/>
              <a:ext cx="1625908" cy="425298"/>
              <a:chOff x="4573804" y="1269409"/>
              <a:chExt cx="1845205" cy="482663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6D928029-2D3D-452F-8205-6AB8F6B5194E}"/>
                  </a:ext>
                </a:extLst>
              </p:cNvPr>
              <p:cNvSpPr/>
              <p:nvPr/>
            </p:nvSpPr>
            <p:spPr bwMode="auto">
              <a:xfrm>
                <a:off x="4573804" y="1269409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5F4C2F8F-EFE7-428F-B1A8-B83F56BEEA91}"/>
                  </a:ext>
                </a:extLst>
              </p:cNvPr>
              <p:cNvSpPr/>
              <p:nvPr/>
            </p:nvSpPr>
            <p:spPr bwMode="auto">
              <a:xfrm flipV="1">
                <a:off x="4573804" y="1675202"/>
                <a:ext cx="1845205" cy="76870"/>
              </a:xfrm>
              <a:prstGeom prst="trapezoid">
                <a:avLst>
                  <a:gd name="adj" fmla="val 40150"/>
                </a:avLst>
              </a:prstGeom>
              <a:solidFill>
                <a:schemeClr val="accent4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56004BB8-40F5-4F89-BC15-C730A0192C38}"/>
                  </a:ext>
                </a:extLst>
              </p:cNvPr>
              <p:cNvSpPr txBox="1"/>
              <p:nvPr/>
            </p:nvSpPr>
            <p:spPr>
              <a:xfrm>
                <a:off x="4878397" y="1365251"/>
                <a:ext cx="1271578" cy="200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メール便</a:t>
                </a:r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AC71546-B581-466B-8D91-EA5741F1EFC3}"/>
              </a:ext>
            </a:extLst>
          </p:cNvPr>
          <p:cNvGrpSpPr/>
          <p:nvPr/>
        </p:nvGrpSpPr>
        <p:grpSpPr>
          <a:xfrm>
            <a:off x="6778207" y="1132662"/>
            <a:ext cx="2145528" cy="1980781"/>
            <a:chOff x="6560479" y="738631"/>
            <a:chExt cx="1575175" cy="1454223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A7A94E6-98A2-4C88-A9A5-D913F08D5CD0}"/>
                </a:ext>
              </a:extLst>
            </p:cNvPr>
            <p:cNvGrpSpPr/>
            <p:nvPr/>
          </p:nvGrpSpPr>
          <p:grpSpPr>
            <a:xfrm>
              <a:off x="6560479" y="977719"/>
              <a:ext cx="1575175" cy="1215135"/>
              <a:chOff x="4243980" y="5094185"/>
              <a:chExt cx="1575175" cy="1215135"/>
            </a:xfrm>
          </p:grpSpPr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1711B419-5CD4-420E-9521-5E8F4E643EF3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B526646F-A575-4988-9418-3C8F4F572295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ADF673BC-E4D7-49FB-B183-D799365B45C5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4C947598-2804-4D91-9D1A-BEF7D53CAA44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720D4708-B35D-4E13-885D-BD4BA323A8C7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8BE4D4FB-8D32-4892-A53A-AB02CE003292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BC86FA05-C287-46EA-B235-335F422AE36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751DBB6-9CC9-4570-AFD8-9AB3AFE2DCFD}"/>
                </a:ext>
              </a:extLst>
            </p:cNvPr>
            <p:cNvGrpSpPr/>
            <p:nvPr/>
          </p:nvGrpSpPr>
          <p:grpSpPr>
            <a:xfrm>
              <a:off x="7175367" y="738631"/>
              <a:ext cx="498429" cy="729354"/>
              <a:chOff x="7175367" y="738631"/>
              <a:chExt cx="498429" cy="72935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E78019B-49C8-42D2-B324-B7B2BC6BE4E0}"/>
                  </a:ext>
                </a:extLst>
              </p:cNvPr>
              <p:cNvSpPr/>
              <p:nvPr/>
            </p:nvSpPr>
            <p:spPr>
              <a:xfrm rot="1047336">
                <a:off x="7177071" y="738631"/>
                <a:ext cx="419291" cy="717498"/>
              </a:xfrm>
              <a:custGeom>
                <a:avLst/>
                <a:gdLst>
                  <a:gd name="connsiteX0" fmla="*/ 52412 w 419291"/>
                  <a:gd name="connsiteY0" fmla="*/ 5164 h 717498"/>
                  <a:gd name="connsiteX1" fmla="*/ 419291 w 419291"/>
                  <a:gd name="connsiteY1" fmla="*/ 35007 h 717498"/>
                  <a:gd name="connsiteX2" fmla="*/ 419291 w 419291"/>
                  <a:gd name="connsiteY2" fmla="*/ 585653 h 717498"/>
                  <a:gd name="connsiteX3" fmla="*/ 0 w 419291"/>
                  <a:gd name="connsiteY3" fmla="*/ 717498 h 717498"/>
                  <a:gd name="connsiteX4" fmla="*/ 0 w 419291"/>
                  <a:gd name="connsiteY4" fmla="*/ 35007 h 717498"/>
                  <a:gd name="connsiteX5" fmla="*/ 52412 w 419291"/>
                  <a:gd name="connsiteY5" fmla="*/ 5164 h 71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291" h="717498">
                    <a:moveTo>
                      <a:pt x="52412" y="5164"/>
                    </a:moveTo>
                    <a:cubicBezTo>
                      <a:pt x="174705" y="-31311"/>
                      <a:pt x="296997" y="141117"/>
                      <a:pt x="419291" y="35007"/>
                    </a:cubicBezTo>
                    <a:lnTo>
                      <a:pt x="419291" y="585653"/>
                    </a:lnTo>
                    <a:lnTo>
                      <a:pt x="0" y="717498"/>
                    </a:lnTo>
                    <a:lnTo>
                      <a:pt x="0" y="35007"/>
                    </a:lnTo>
                    <a:cubicBezTo>
                      <a:pt x="17470" y="19849"/>
                      <a:pt x="34941" y="10374"/>
                      <a:pt x="52412" y="516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0120F0FC-7840-45D0-9642-C926AF98408A}"/>
                  </a:ext>
                </a:extLst>
              </p:cNvPr>
              <p:cNvSpPr/>
              <p:nvPr/>
            </p:nvSpPr>
            <p:spPr>
              <a:xfrm rot="1047336" flipH="1">
                <a:off x="7175367" y="751026"/>
                <a:ext cx="498429" cy="716959"/>
              </a:xfrm>
              <a:custGeom>
                <a:avLst/>
                <a:gdLst>
                  <a:gd name="connsiteX0" fmla="*/ 498429 w 498429"/>
                  <a:gd name="connsiteY0" fmla="*/ 47225 h 716959"/>
                  <a:gd name="connsiteX1" fmla="*/ 0 w 498429"/>
                  <a:gd name="connsiteY1" fmla="*/ 47225 h 716959"/>
                  <a:gd name="connsiteX2" fmla="*/ 0 w 498429"/>
                  <a:gd name="connsiteY2" fmla="*/ 560230 h 716959"/>
                  <a:gd name="connsiteX3" fmla="*/ 498429 w 498429"/>
                  <a:gd name="connsiteY3" fmla="*/ 716959 h 716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429" h="716959">
                    <a:moveTo>
                      <a:pt x="498429" y="47225"/>
                    </a:moveTo>
                    <a:cubicBezTo>
                      <a:pt x="332286" y="210816"/>
                      <a:pt x="166143" y="-116366"/>
                      <a:pt x="0" y="47225"/>
                    </a:cubicBezTo>
                    <a:lnTo>
                      <a:pt x="0" y="560230"/>
                    </a:lnTo>
                    <a:lnTo>
                      <a:pt x="498429" y="7169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1814F934-ABDA-45DD-99EB-BA02CE38AACA}"/>
                  </a:ext>
                </a:extLst>
              </p:cNvPr>
              <p:cNvSpPr/>
              <p:nvPr/>
            </p:nvSpPr>
            <p:spPr>
              <a:xfrm rot="17247336">
                <a:off x="7336499" y="1037671"/>
                <a:ext cx="471636" cy="138722"/>
              </a:xfrm>
              <a:prstGeom prst="trapezoid">
                <a:avLst>
                  <a:gd name="adj" fmla="val 887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3B88E0DD-CA57-4255-9EE0-DA12E9D9F44B}"/>
                  </a:ext>
                </a:extLst>
              </p:cNvPr>
              <p:cNvSpPr txBox="1"/>
              <p:nvPr/>
            </p:nvSpPr>
            <p:spPr>
              <a:xfrm rot="6447336">
                <a:off x="7409789" y="1027589"/>
                <a:ext cx="347315" cy="10795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FadeUp">
                  <a:avLst>
                    <a:gd name="adj" fmla="val 2291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〇〇新聞</a:t>
                </a: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A1C9358-DCA1-49C8-BC2E-340C8079E935}"/>
                  </a:ext>
                </a:extLst>
              </p:cNvPr>
              <p:cNvSpPr/>
              <p:nvPr/>
            </p:nvSpPr>
            <p:spPr>
              <a:xfrm rot="1047336">
                <a:off x="7308342" y="872760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67C8C00-DC0A-466B-B43B-05062818AB36}"/>
                  </a:ext>
                </a:extLst>
              </p:cNvPr>
              <p:cNvSpPr/>
              <p:nvPr/>
            </p:nvSpPr>
            <p:spPr>
              <a:xfrm rot="1047336">
                <a:off x="7228341" y="1127178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088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549C89-9CB9-4C1A-B168-E949B4526C47}"/>
              </a:ext>
            </a:extLst>
          </p:cNvPr>
          <p:cNvGrpSpPr/>
          <p:nvPr/>
        </p:nvGrpSpPr>
        <p:grpSpPr>
          <a:xfrm>
            <a:off x="6682388" y="4099270"/>
            <a:ext cx="2513334" cy="1900384"/>
            <a:chOff x="4108965" y="5004153"/>
            <a:chExt cx="1845205" cy="139519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5FCEDCC-7CB8-4949-8316-C5C41988338B}"/>
                </a:ext>
              </a:extLst>
            </p:cNvPr>
            <p:cNvGrpSpPr/>
            <p:nvPr/>
          </p:nvGrpSpPr>
          <p:grpSpPr>
            <a:xfrm>
              <a:off x="4108965" y="5094185"/>
              <a:ext cx="1845205" cy="1215135"/>
              <a:chOff x="4108965" y="5094185"/>
              <a:chExt cx="1845205" cy="1215135"/>
            </a:xfrm>
          </p:grpSpPr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F41AF835-F93B-49B4-9755-FC03CEDF79C9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85BF8E59-B3DB-4992-8122-C746C155A1EB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D493C70B-AF31-46FB-8A4E-675AB822246D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CDB77923-03E6-4F4B-AF71-C42FDF75107D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1730977-9CEC-4CD3-B11D-A8B5BED51765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B27470BB-D965-47F3-B5C5-C7469B957181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BE3D10C-E1EE-44FE-9209-436C2CCE1308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35F933DF-AF9E-49FD-B6BD-63B2DB8BC851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0CAF360-E4A6-4846-A113-243DE30BF043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1506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FREE PAPER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54958F4-B5C2-485B-9929-86FD9A580D29}"/>
                </a:ext>
              </a:extLst>
            </p:cNvPr>
            <p:cNvSpPr/>
            <p:nvPr/>
          </p:nvSpPr>
          <p:spPr bwMode="auto">
            <a:xfrm>
              <a:off x="4327739" y="5004153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B359B8D-82D7-48F8-A75B-309AB44A11CA}"/>
              </a:ext>
            </a:extLst>
          </p:cNvPr>
          <p:cNvGrpSpPr/>
          <p:nvPr/>
        </p:nvGrpSpPr>
        <p:grpSpPr>
          <a:xfrm>
            <a:off x="978297" y="1433472"/>
            <a:ext cx="2145529" cy="1655122"/>
            <a:chOff x="4243980" y="5094185"/>
            <a:chExt cx="1575175" cy="1215135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0E13494-35C1-48CC-BCF0-CE3223DA9832}"/>
                </a:ext>
              </a:extLst>
            </p:cNvPr>
            <p:cNvSpPr/>
            <p:nvPr/>
          </p:nvSpPr>
          <p:spPr bwMode="auto">
            <a:xfrm>
              <a:off x="4243980" y="5094185"/>
              <a:ext cx="1575175" cy="1215135"/>
            </a:xfrm>
            <a:prstGeom prst="roundRect">
              <a:avLst>
                <a:gd name="adj" fmla="val 5301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8AD57D68-7497-454D-8604-04A51142EB3B}"/>
                </a:ext>
              </a:extLst>
            </p:cNvPr>
            <p:cNvSpPr/>
            <p:nvPr/>
          </p:nvSpPr>
          <p:spPr bwMode="auto">
            <a:xfrm>
              <a:off x="4302096" y="5145881"/>
              <a:ext cx="1458942" cy="1093070"/>
            </a:xfrm>
            <a:prstGeom prst="roundRect">
              <a:avLst>
                <a:gd name="adj" fmla="val 2469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2D4CC7BB-14D7-4684-97F4-E299436475C8}"/>
                </a:ext>
              </a:extLst>
            </p:cNvPr>
            <p:cNvSpPr/>
            <p:nvPr/>
          </p:nvSpPr>
          <p:spPr bwMode="auto">
            <a:xfrm>
              <a:off x="4340197" y="5179294"/>
              <a:ext cx="1382740" cy="319936"/>
            </a:xfrm>
            <a:prstGeom prst="roundRect">
              <a:avLst>
                <a:gd name="adj" fmla="val 544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F3022A8C-CFFE-4F17-92B8-3C73C1510166}"/>
                </a:ext>
              </a:extLst>
            </p:cNvPr>
            <p:cNvSpPr/>
            <p:nvPr/>
          </p:nvSpPr>
          <p:spPr bwMode="auto">
            <a:xfrm>
              <a:off x="4340197" y="5531718"/>
              <a:ext cx="1382740" cy="673819"/>
            </a:xfrm>
            <a:prstGeom prst="roundRect">
              <a:avLst>
                <a:gd name="adj" fmla="val 2469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D8D23920-222B-48EA-9889-CBF54FC12527}"/>
                </a:ext>
              </a:extLst>
            </p:cNvPr>
            <p:cNvSpPr/>
            <p:nvPr/>
          </p:nvSpPr>
          <p:spPr bwMode="auto">
            <a:xfrm>
              <a:off x="4966898" y="6050123"/>
              <a:ext cx="129338" cy="1293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56E6F3E3-1D55-4E79-8B96-E9565A9E3180}"/>
                </a:ext>
              </a:extLst>
            </p:cNvPr>
            <p:cNvSpPr/>
            <p:nvPr/>
          </p:nvSpPr>
          <p:spPr bwMode="auto">
            <a:xfrm>
              <a:off x="4990822" y="6074047"/>
              <a:ext cx="81490" cy="8149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ABF7AF4C-6BA9-4431-AD53-CD3A05951BB3}"/>
                </a:ext>
              </a:extLst>
            </p:cNvPr>
            <p:cNvSpPr/>
            <p:nvPr/>
          </p:nvSpPr>
          <p:spPr bwMode="auto">
            <a:xfrm>
              <a:off x="4340197" y="5178368"/>
              <a:ext cx="1382740" cy="169920"/>
            </a:xfrm>
            <a:prstGeom prst="roundRect">
              <a:avLst>
                <a:gd name="adj" fmla="val 5446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56B981C-34B6-4F90-BE2F-58129FF9E135}"/>
              </a:ext>
            </a:extLst>
          </p:cNvPr>
          <p:cNvGrpSpPr/>
          <p:nvPr/>
        </p:nvGrpSpPr>
        <p:grpSpPr>
          <a:xfrm>
            <a:off x="3802712" y="4099270"/>
            <a:ext cx="2513334" cy="1900384"/>
            <a:chOff x="4108965" y="5004153"/>
            <a:chExt cx="1845205" cy="1395198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2F451EF-B650-4A32-A078-B387BF92BEB1}"/>
                </a:ext>
              </a:extLst>
            </p:cNvPr>
            <p:cNvGrpSpPr/>
            <p:nvPr/>
          </p:nvGrpSpPr>
          <p:grpSpPr>
            <a:xfrm>
              <a:off x="4108965" y="5094185"/>
              <a:ext cx="1845205" cy="1215135"/>
              <a:chOff x="4108965" y="5094185"/>
              <a:chExt cx="1845205" cy="1215135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866DBCCF-3D12-4580-A5B6-B13B9E59018A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1C8601D-4BDC-41AC-BA22-056CAFBD351A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A836A23D-947C-431F-A7F4-5CF192A00D8D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1CF68104-9E13-4449-820D-5FA6DF390653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161E798-8BD4-4E7E-90AB-B7069611DE3A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233104E2-799E-41FE-8890-E2254103CE97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3ED0DDB-F985-43C5-9D18-6D25502D400B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88F3A420-EE95-4E9B-8CF9-7CE739B89783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D4692AE-CB1F-41AC-B106-E7660E8EEF32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1506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チラシ</a:t>
                </a:r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5571CF9-CE0F-4711-88F8-26C8D87D4FC7}"/>
                </a:ext>
              </a:extLst>
            </p:cNvPr>
            <p:cNvSpPr/>
            <p:nvPr/>
          </p:nvSpPr>
          <p:spPr bwMode="auto">
            <a:xfrm>
              <a:off x="4327739" y="5004153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920DD27-156E-4FCD-A434-01858B00A6BA}"/>
              </a:ext>
            </a:extLst>
          </p:cNvPr>
          <p:cNvGrpSpPr/>
          <p:nvPr/>
        </p:nvGrpSpPr>
        <p:grpSpPr>
          <a:xfrm>
            <a:off x="3863420" y="1418875"/>
            <a:ext cx="2311059" cy="1655122"/>
            <a:chOff x="2217838" y="2891478"/>
            <a:chExt cx="1696702" cy="1215135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08186D3-922E-4420-A68D-694B9CDF4D37}"/>
                </a:ext>
              </a:extLst>
            </p:cNvPr>
            <p:cNvGrpSpPr/>
            <p:nvPr/>
          </p:nvGrpSpPr>
          <p:grpSpPr>
            <a:xfrm>
              <a:off x="2278602" y="2891478"/>
              <a:ext cx="1575175" cy="1215135"/>
              <a:chOff x="4243980" y="5094185"/>
              <a:chExt cx="1575175" cy="1215135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BF85D89B-F719-42AF-A583-D4B882D198BF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CBD5DB88-FFC7-4672-B511-5A28AB6F14A8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0D99E2C6-F710-490F-9573-27E2E1A6AA5E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D9A8547E-5794-4A95-887E-A2EE85FFEB82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9DC438DD-CBCE-4BDB-928E-EB6B82E212B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89F23DA2-8108-4024-A73F-E3E2671E7B02}"/>
                  </a:ext>
                </a:extLst>
              </p:cNvPr>
              <p:cNvSpPr/>
              <p:nvPr/>
            </p:nvSpPr>
            <p:spPr bwMode="auto">
              <a:xfrm>
                <a:off x="4463968" y="5627752"/>
                <a:ext cx="1135198" cy="499010"/>
              </a:xfrm>
              <a:prstGeom prst="roundRect">
                <a:avLst>
                  <a:gd name="adj" fmla="val 24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736AE998-E00A-4F26-A371-21460CD3A38B}"/>
                </a:ext>
              </a:extLst>
            </p:cNvPr>
            <p:cNvSpPr/>
            <p:nvPr/>
          </p:nvSpPr>
          <p:spPr bwMode="auto">
            <a:xfrm>
              <a:off x="2217838" y="3339509"/>
              <a:ext cx="1696702" cy="308825"/>
            </a:xfrm>
            <a:prstGeom prst="trapezoid">
              <a:avLst>
                <a:gd name="adj" fmla="val 543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0D4425D8-FA56-4AEF-BD80-3A568AC8772B}"/>
                </a:ext>
              </a:extLst>
            </p:cNvPr>
            <p:cNvSpPr/>
            <p:nvPr/>
          </p:nvSpPr>
          <p:spPr bwMode="auto">
            <a:xfrm flipV="1">
              <a:off x="2217838" y="3648341"/>
              <a:ext cx="1696702" cy="25604"/>
            </a:xfrm>
            <a:prstGeom prst="trapezoid">
              <a:avLst>
                <a:gd name="adj" fmla="val 543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A6B46EAE-7FF3-4758-9AC9-D7659B1B37D7}"/>
                </a:ext>
              </a:extLst>
            </p:cNvPr>
            <p:cNvSpPr/>
            <p:nvPr/>
          </p:nvSpPr>
          <p:spPr bwMode="auto">
            <a:xfrm>
              <a:off x="3019044" y="3552788"/>
              <a:ext cx="89438" cy="601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F5E6DC0-846E-48F0-837A-42B9EB5F7D35}"/>
                </a:ext>
              </a:extLst>
            </p:cNvPr>
            <p:cNvSpPr/>
            <p:nvPr/>
          </p:nvSpPr>
          <p:spPr bwMode="auto">
            <a:xfrm>
              <a:off x="2997570" y="3500555"/>
              <a:ext cx="137238" cy="900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7FF299ED-F935-4CAB-A9C6-7139D6F1B65C}"/>
                </a:ext>
              </a:extLst>
            </p:cNvPr>
            <p:cNvSpPr/>
            <p:nvPr/>
          </p:nvSpPr>
          <p:spPr bwMode="auto">
            <a:xfrm>
              <a:off x="3019044" y="3506460"/>
              <a:ext cx="89438" cy="601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89D3AEF-67E3-4BA6-8983-CD6918AFF532}"/>
                </a:ext>
              </a:extLst>
            </p:cNvPr>
            <p:cNvGrpSpPr/>
            <p:nvPr/>
          </p:nvGrpSpPr>
          <p:grpSpPr>
            <a:xfrm>
              <a:off x="2542174" y="3796534"/>
              <a:ext cx="810235" cy="160018"/>
              <a:chOff x="1688355" y="3949421"/>
              <a:chExt cx="1845205" cy="405045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39FCD5A8-5BD6-441B-9F25-A301B99D7132}"/>
                  </a:ext>
                </a:extLst>
              </p:cNvPr>
              <p:cNvSpPr/>
              <p:nvPr/>
            </p:nvSpPr>
            <p:spPr bwMode="auto">
              <a:xfrm>
                <a:off x="1688355" y="3949421"/>
                <a:ext cx="1845205" cy="405045"/>
              </a:xfrm>
              <a:prstGeom prst="trapezoid">
                <a:avLst>
                  <a:gd name="adj" fmla="val 77323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60789555-83BC-4A29-8D9C-D3FF6E369F4A}"/>
                  </a:ext>
                </a:extLst>
              </p:cNvPr>
              <p:cNvSpPr/>
              <p:nvPr/>
            </p:nvSpPr>
            <p:spPr bwMode="auto">
              <a:xfrm rot="10800000" flipV="1">
                <a:off x="1730549" y="4169957"/>
                <a:ext cx="1776056" cy="183332"/>
              </a:xfrm>
              <a:prstGeom prst="trapezoid">
                <a:avLst>
                  <a:gd name="adj" fmla="val 291663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6F07A3E7-A8DD-4900-A883-0C404354AE5B}"/>
                  </a:ext>
                </a:extLst>
              </p:cNvPr>
              <p:cNvSpPr/>
              <p:nvPr/>
            </p:nvSpPr>
            <p:spPr bwMode="auto">
              <a:xfrm rot="10800000">
                <a:off x="2012489" y="3949421"/>
                <a:ext cx="1212176" cy="251652"/>
              </a:xfrm>
              <a:prstGeom prst="trapezoid">
                <a:avLst>
                  <a:gd name="adj" fmla="val 54748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5593FE4-6113-48B5-9D76-9A7684A183EC}"/>
                </a:ext>
              </a:extLst>
            </p:cNvPr>
            <p:cNvGrpSpPr/>
            <p:nvPr/>
          </p:nvGrpSpPr>
          <p:grpSpPr>
            <a:xfrm>
              <a:off x="2778394" y="3750814"/>
              <a:ext cx="810235" cy="160018"/>
              <a:chOff x="1688355" y="3949421"/>
              <a:chExt cx="1845205" cy="405045"/>
            </a:xfrm>
          </p:grpSpPr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42B59DD0-E2A7-4551-B8B6-9414E73CE521}"/>
                  </a:ext>
                </a:extLst>
              </p:cNvPr>
              <p:cNvSpPr/>
              <p:nvPr/>
            </p:nvSpPr>
            <p:spPr bwMode="auto">
              <a:xfrm>
                <a:off x="1688355" y="3949421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641C7330-6DE4-404A-A517-035F39D28DEF}"/>
                  </a:ext>
                </a:extLst>
              </p:cNvPr>
              <p:cNvSpPr/>
              <p:nvPr/>
            </p:nvSpPr>
            <p:spPr bwMode="auto">
              <a:xfrm rot="10800000" flipV="1">
                <a:off x="1730549" y="4169957"/>
                <a:ext cx="1776056" cy="183332"/>
              </a:xfrm>
              <a:prstGeom prst="trapezoid">
                <a:avLst>
                  <a:gd name="adj" fmla="val 291663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1919EC4B-A5E2-4CB1-BD80-859ACBA59C16}"/>
                  </a:ext>
                </a:extLst>
              </p:cNvPr>
              <p:cNvSpPr/>
              <p:nvPr/>
            </p:nvSpPr>
            <p:spPr bwMode="auto">
              <a:xfrm rot="10800000">
                <a:off x="2012489" y="3949421"/>
                <a:ext cx="1212176" cy="251652"/>
              </a:xfrm>
              <a:prstGeom prst="trapezoid">
                <a:avLst>
                  <a:gd name="adj" fmla="val 5474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271D2BC-9741-4A3E-9544-F0077CFC1C40}"/>
              </a:ext>
            </a:extLst>
          </p:cNvPr>
          <p:cNvGrpSpPr/>
          <p:nvPr/>
        </p:nvGrpSpPr>
        <p:grpSpPr>
          <a:xfrm>
            <a:off x="958735" y="4221901"/>
            <a:ext cx="2214631" cy="1655122"/>
            <a:chOff x="4683453" y="977719"/>
            <a:chExt cx="1625908" cy="1215135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7D91893-D493-4447-9F32-158F2D180618}"/>
                </a:ext>
              </a:extLst>
            </p:cNvPr>
            <p:cNvGrpSpPr/>
            <p:nvPr/>
          </p:nvGrpSpPr>
          <p:grpSpPr>
            <a:xfrm>
              <a:off x="4708819" y="977719"/>
              <a:ext cx="1575175" cy="1215135"/>
              <a:chOff x="4243980" y="5094185"/>
              <a:chExt cx="1575175" cy="1215135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D66FC42F-E801-4F57-8296-36C85A7E6367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68379A2C-AC1D-4FBE-BB1D-C937546A9D7E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8C9190C4-381E-4867-8615-291D96D93B1E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70DD0707-1731-4857-A730-17C68D82EEB4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9F31175-A893-4F50-B8C6-3C47D461BA22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82C1579-56DE-4F33-8365-1AF8B03140AB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A8C18E32-F01C-4894-A6F8-77353CB65D33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03557714-320D-46EB-AAB1-28F32ECE40EF}"/>
                </a:ext>
              </a:extLst>
            </p:cNvPr>
            <p:cNvGrpSpPr/>
            <p:nvPr/>
          </p:nvGrpSpPr>
          <p:grpSpPr>
            <a:xfrm>
              <a:off x="4683453" y="1298092"/>
              <a:ext cx="1625908" cy="425298"/>
              <a:chOff x="4573804" y="1269409"/>
              <a:chExt cx="1845205" cy="482663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6D928029-2D3D-452F-8205-6AB8F6B5194E}"/>
                  </a:ext>
                </a:extLst>
              </p:cNvPr>
              <p:cNvSpPr/>
              <p:nvPr/>
            </p:nvSpPr>
            <p:spPr bwMode="auto">
              <a:xfrm>
                <a:off x="4573804" y="1269409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5F4C2F8F-EFE7-428F-B1A8-B83F56BEEA91}"/>
                  </a:ext>
                </a:extLst>
              </p:cNvPr>
              <p:cNvSpPr/>
              <p:nvPr/>
            </p:nvSpPr>
            <p:spPr bwMode="auto">
              <a:xfrm flipV="1">
                <a:off x="4573804" y="1675202"/>
                <a:ext cx="1845205" cy="76870"/>
              </a:xfrm>
              <a:prstGeom prst="trapezoid">
                <a:avLst>
                  <a:gd name="adj" fmla="val 40150"/>
                </a:avLst>
              </a:prstGeom>
              <a:solidFill>
                <a:schemeClr val="accent4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56004BB8-40F5-4F89-BC15-C730A0192C38}"/>
                  </a:ext>
                </a:extLst>
              </p:cNvPr>
              <p:cNvSpPr txBox="1"/>
              <p:nvPr/>
            </p:nvSpPr>
            <p:spPr>
              <a:xfrm>
                <a:off x="4878397" y="1365251"/>
                <a:ext cx="1271578" cy="200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メール便</a:t>
                </a:r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AC71546-B581-466B-8D91-EA5741F1EFC3}"/>
              </a:ext>
            </a:extLst>
          </p:cNvPr>
          <p:cNvGrpSpPr/>
          <p:nvPr/>
        </p:nvGrpSpPr>
        <p:grpSpPr>
          <a:xfrm>
            <a:off x="6778207" y="1132662"/>
            <a:ext cx="2145528" cy="1980781"/>
            <a:chOff x="6560479" y="738631"/>
            <a:chExt cx="1575175" cy="1454223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A7A94E6-98A2-4C88-A9A5-D913F08D5CD0}"/>
                </a:ext>
              </a:extLst>
            </p:cNvPr>
            <p:cNvGrpSpPr/>
            <p:nvPr/>
          </p:nvGrpSpPr>
          <p:grpSpPr>
            <a:xfrm>
              <a:off x="6560479" y="977719"/>
              <a:ext cx="1575175" cy="1215135"/>
              <a:chOff x="4243980" y="5094185"/>
              <a:chExt cx="1575175" cy="1215135"/>
            </a:xfrm>
          </p:grpSpPr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1711B419-5CD4-420E-9521-5E8F4E643EF3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B526646F-A575-4988-9418-3C8F4F572295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ADF673BC-E4D7-49FB-B183-D799365B45C5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4C947598-2804-4D91-9D1A-BEF7D53CAA44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720D4708-B35D-4E13-885D-BD4BA323A8C7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8BE4D4FB-8D32-4892-A53A-AB02CE003292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BC86FA05-C287-46EA-B235-335F422AE36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751DBB6-9CC9-4570-AFD8-9AB3AFE2DCFD}"/>
                </a:ext>
              </a:extLst>
            </p:cNvPr>
            <p:cNvGrpSpPr/>
            <p:nvPr/>
          </p:nvGrpSpPr>
          <p:grpSpPr>
            <a:xfrm>
              <a:off x="7175367" y="738631"/>
              <a:ext cx="498429" cy="729354"/>
              <a:chOff x="7175367" y="738631"/>
              <a:chExt cx="498429" cy="72935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E78019B-49C8-42D2-B324-B7B2BC6BE4E0}"/>
                  </a:ext>
                </a:extLst>
              </p:cNvPr>
              <p:cNvSpPr/>
              <p:nvPr/>
            </p:nvSpPr>
            <p:spPr>
              <a:xfrm rot="1047336">
                <a:off x="7177071" y="738631"/>
                <a:ext cx="419291" cy="717498"/>
              </a:xfrm>
              <a:custGeom>
                <a:avLst/>
                <a:gdLst>
                  <a:gd name="connsiteX0" fmla="*/ 52412 w 419291"/>
                  <a:gd name="connsiteY0" fmla="*/ 5164 h 717498"/>
                  <a:gd name="connsiteX1" fmla="*/ 419291 w 419291"/>
                  <a:gd name="connsiteY1" fmla="*/ 35007 h 717498"/>
                  <a:gd name="connsiteX2" fmla="*/ 419291 w 419291"/>
                  <a:gd name="connsiteY2" fmla="*/ 585653 h 717498"/>
                  <a:gd name="connsiteX3" fmla="*/ 0 w 419291"/>
                  <a:gd name="connsiteY3" fmla="*/ 717498 h 717498"/>
                  <a:gd name="connsiteX4" fmla="*/ 0 w 419291"/>
                  <a:gd name="connsiteY4" fmla="*/ 35007 h 717498"/>
                  <a:gd name="connsiteX5" fmla="*/ 52412 w 419291"/>
                  <a:gd name="connsiteY5" fmla="*/ 5164 h 71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291" h="717498">
                    <a:moveTo>
                      <a:pt x="52412" y="5164"/>
                    </a:moveTo>
                    <a:cubicBezTo>
                      <a:pt x="174705" y="-31311"/>
                      <a:pt x="296997" y="141117"/>
                      <a:pt x="419291" y="35007"/>
                    </a:cubicBezTo>
                    <a:lnTo>
                      <a:pt x="419291" y="585653"/>
                    </a:lnTo>
                    <a:lnTo>
                      <a:pt x="0" y="717498"/>
                    </a:lnTo>
                    <a:lnTo>
                      <a:pt x="0" y="35007"/>
                    </a:lnTo>
                    <a:cubicBezTo>
                      <a:pt x="17470" y="19849"/>
                      <a:pt x="34941" y="10374"/>
                      <a:pt x="52412" y="516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0120F0FC-7840-45D0-9642-C926AF98408A}"/>
                  </a:ext>
                </a:extLst>
              </p:cNvPr>
              <p:cNvSpPr/>
              <p:nvPr/>
            </p:nvSpPr>
            <p:spPr>
              <a:xfrm rot="1047336" flipH="1">
                <a:off x="7175367" y="751026"/>
                <a:ext cx="498429" cy="716959"/>
              </a:xfrm>
              <a:custGeom>
                <a:avLst/>
                <a:gdLst>
                  <a:gd name="connsiteX0" fmla="*/ 498429 w 498429"/>
                  <a:gd name="connsiteY0" fmla="*/ 47225 h 716959"/>
                  <a:gd name="connsiteX1" fmla="*/ 0 w 498429"/>
                  <a:gd name="connsiteY1" fmla="*/ 47225 h 716959"/>
                  <a:gd name="connsiteX2" fmla="*/ 0 w 498429"/>
                  <a:gd name="connsiteY2" fmla="*/ 560230 h 716959"/>
                  <a:gd name="connsiteX3" fmla="*/ 498429 w 498429"/>
                  <a:gd name="connsiteY3" fmla="*/ 716959 h 716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429" h="716959">
                    <a:moveTo>
                      <a:pt x="498429" y="47225"/>
                    </a:moveTo>
                    <a:cubicBezTo>
                      <a:pt x="332286" y="210816"/>
                      <a:pt x="166143" y="-116366"/>
                      <a:pt x="0" y="47225"/>
                    </a:cubicBezTo>
                    <a:lnTo>
                      <a:pt x="0" y="560230"/>
                    </a:lnTo>
                    <a:lnTo>
                      <a:pt x="498429" y="7169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1814F934-ABDA-45DD-99EB-BA02CE38AACA}"/>
                  </a:ext>
                </a:extLst>
              </p:cNvPr>
              <p:cNvSpPr/>
              <p:nvPr/>
            </p:nvSpPr>
            <p:spPr>
              <a:xfrm rot="17247336">
                <a:off x="7336499" y="1037671"/>
                <a:ext cx="471636" cy="138722"/>
              </a:xfrm>
              <a:prstGeom prst="trapezoid">
                <a:avLst>
                  <a:gd name="adj" fmla="val 887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3B88E0DD-CA57-4255-9EE0-DA12E9D9F44B}"/>
                  </a:ext>
                </a:extLst>
              </p:cNvPr>
              <p:cNvSpPr txBox="1"/>
              <p:nvPr/>
            </p:nvSpPr>
            <p:spPr>
              <a:xfrm rot="6447336">
                <a:off x="7409789" y="1027589"/>
                <a:ext cx="347315" cy="1079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FadeUp">
                  <a:avLst>
                    <a:gd name="adj" fmla="val 2291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〇〇新聞</a:t>
                </a: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A1C9358-DCA1-49C8-BC2E-340C8079E935}"/>
                  </a:ext>
                </a:extLst>
              </p:cNvPr>
              <p:cNvSpPr/>
              <p:nvPr/>
            </p:nvSpPr>
            <p:spPr>
              <a:xfrm rot="1047336">
                <a:off x="7308342" y="872760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67C8C00-DC0A-466B-B43B-05062818AB36}"/>
                  </a:ext>
                </a:extLst>
              </p:cNvPr>
              <p:cNvSpPr/>
              <p:nvPr/>
            </p:nvSpPr>
            <p:spPr>
              <a:xfrm rot="1047336">
                <a:off x="7228341" y="1127178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281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AFD2D6-4721-488E-9C76-01CCA0FD0208}"/>
              </a:ext>
            </a:extLst>
          </p:cNvPr>
          <p:cNvGrpSpPr/>
          <p:nvPr/>
        </p:nvGrpSpPr>
        <p:grpSpPr>
          <a:xfrm>
            <a:off x="780793" y="1565395"/>
            <a:ext cx="2499532" cy="1555281"/>
            <a:chOff x="4383645" y="4697882"/>
            <a:chExt cx="2499532" cy="155528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28C696C-AA54-418A-A4A1-714722007EC4}"/>
                </a:ext>
              </a:extLst>
            </p:cNvPr>
            <p:cNvGrpSpPr/>
            <p:nvPr/>
          </p:nvGrpSpPr>
          <p:grpSpPr>
            <a:xfrm>
              <a:off x="4383645" y="4697882"/>
              <a:ext cx="2499532" cy="1555281"/>
              <a:chOff x="4383645" y="4697882"/>
              <a:chExt cx="2499532" cy="1555281"/>
            </a:xfrm>
            <a:solidFill>
              <a:srgbClr val="FF0000"/>
            </a:solidFill>
          </p:grpSpPr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F1999A45-CDF7-4B7E-B8B3-AEECD275C656}"/>
                  </a:ext>
                </a:extLst>
              </p:cNvPr>
              <p:cNvSpPr/>
              <p:nvPr/>
            </p:nvSpPr>
            <p:spPr>
              <a:xfrm rot="10800000">
                <a:off x="4462161" y="5063199"/>
                <a:ext cx="2342498" cy="1092337"/>
              </a:xfrm>
              <a:prstGeom prst="trapezoid">
                <a:avLst>
                  <a:gd name="adj" fmla="val 14607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773E08F-B086-40C1-B4F8-8B59E1811B5A}"/>
                  </a:ext>
                </a:extLst>
              </p:cNvPr>
              <p:cNvSpPr/>
              <p:nvPr/>
            </p:nvSpPr>
            <p:spPr>
              <a:xfrm rot="10800000">
                <a:off x="4600571" y="5178368"/>
                <a:ext cx="2065678" cy="347002"/>
              </a:xfrm>
              <a:custGeom>
                <a:avLst/>
                <a:gdLst>
                  <a:gd name="connsiteX0" fmla="*/ 2065678 w 2065678"/>
                  <a:gd name="connsiteY0" fmla="*/ 347002 h 347002"/>
                  <a:gd name="connsiteX1" fmla="*/ 0 w 2065678"/>
                  <a:gd name="connsiteY1" fmla="*/ 347002 h 347002"/>
                  <a:gd name="connsiteX2" fmla="*/ 50687 w 2065678"/>
                  <a:gd name="connsiteY2" fmla="*/ 0 h 347002"/>
                  <a:gd name="connsiteX3" fmla="*/ 2014991 w 2065678"/>
                  <a:gd name="connsiteY3" fmla="*/ 0 h 347002"/>
                  <a:gd name="connsiteX4" fmla="*/ 2065678 w 2065678"/>
                  <a:gd name="connsiteY4" fmla="*/ 347002 h 34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347002">
                    <a:moveTo>
                      <a:pt x="2065678" y="347002"/>
                    </a:moveTo>
                    <a:lnTo>
                      <a:pt x="0" y="347002"/>
                    </a:lnTo>
                    <a:lnTo>
                      <a:pt x="50687" y="0"/>
                    </a:lnTo>
                    <a:lnTo>
                      <a:pt x="2014991" y="0"/>
                    </a:lnTo>
                    <a:lnTo>
                      <a:pt x="2065678" y="34700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6DDA4BD-34B7-4491-B69B-73C34BB23476}"/>
                  </a:ext>
                </a:extLst>
              </p:cNvPr>
              <p:cNvSpPr/>
              <p:nvPr/>
            </p:nvSpPr>
            <p:spPr>
              <a:xfrm rot="10800000">
                <a:off x="4580270" y="5039385"/>
                <a:ext cx="2106280" cy="138983"/>
              </a:xfrm>
              <a:custGeom>
                <a:avLst/>
                <a:gdLst>
                  <a:gd name="connsiteX0" fmla="*/ 2106280 w 2106280"/>
                  <a:gd name="connsiteY0" fmla="*/ 138983 h 138983"/>
                  <a:gd name="connsiteX1" fmla="*/ 0 w 2106280"/>
                  <a:gd name="connsiteY1" fmla="*/ 138983 h 138983"/>
                  <a:gd name="connsiteX2" fmla="*/ 20301 w 2106280"/>
                  <a:gd name="connsiteY2" fmla="*/ 0 h 138983"/>
                  <a:gd name="connsiteX3" fmla="*/ 2085979 w 2106280"/>
                  <a:gd name="connsiteY3" fmla="*/ 0 h 138983"/>
                  <a:gd name="connsiteX4" fmla="*/ 2106280 w 2106280"/>
                  <a:gd name="connsiteY4" fmla="*/ 138983 h 13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6280" h="138983">
                    <a:moveTo>
                      <a:pt x="2106280" y="138983"/>
                    </a:moveTo>
                    <a:lnTo>
                      <a:pt x="0" y="138983"/>
                    </a:lnTo>
                    <a:lnTo>
                      <a:pt x="20301" y="0"/>
                    </a:lnTo>
                    <a:lnTo>
                      <a:pt x="2085979" y="0"/>
                    </a:lnTo>
                    <a:lnTo>
                      <a:pt x="2106280" y="138983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48F60301-BAAC-44D3-9879-F06C90891FC8}"/>
                  </a:ext>
                </a:extLst>
              </p:cNvPr>
              <p:cNvSpPr/>
              <p:nvPr/>
            </p:nvSpPr>
            <p:spPr>
              <a:xfrm rot="10800000">
                <a:off x="4651258" y="5525371"/>
                <a:ext cx="1964304" cy="594443"/>
              </a:xfrm>
              <a:custGeom>
                <a:avLst/>
                <a:gdLst>
                  <a:gd name="connsiteX0" fmla="*/ 1964304 w 1964304"/>
                  <a:gd name="connsiteY0" fmla="*/ 594443 h 594443"/>
                  <a:gd name="connsiteX1" fmla="*/ 0 w 1964304"/>
                  <a:gd name="connsiteY1" fmla="*/ 594443 h 594443"/>
                  <a:gd name="connsiteX2" fmla="*/ 86830 w 1964304"/>
                  <a:gd name="connsiteY2" fmla="*/ 0 h 594443"/>
                  <a:gd name="connsiteX3" fmla="*/ 1877474 w 1964304"/>
                  <a:gd name="connsiteY3" fmla="*/ 0 h 594443"/>
                  <a:gd name="connsiteX4" fmla="*/ 1964304 w 1964304"/>
                  <a:gd name="connsiteY4" fmla="*/ 594443 h 594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4304" h="594443">
                    <a:moveTo>
                      <a:pt x="1964304" y="594443"/>
                    </a:moveTo>
                    <a:lnTo>
                      <a:pt x="0" y="594443"/>
                    </a:lnTo>
                    <a:lnTo>
                      <a:pt x="86830" y="0"/>
                    </a:lnTo>
                    <a:lnTo>
                      <a:pt x="1877474" y="0"/>
                    </a:lnTo>
                    <a:lnTo>
                      <a:pt x="1964304" y="59444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F48F2FB-0E28-4629-AA6C-65BF20AA773C}"/>
                  </a:ext>
                </a:extLst>
              </p:cNvPr>
              <p:cNvSpPr/>
              <p:nvPr/>
            </p:nvSpPr>
            <p:spPr>
              <a:xfrm rot="10800000" flipV="1">
                <a:off x="4383646" y="4697882"/>
                <a:ext cx="2499531" cy="407998"/>
              </a:xfrm>
              <a:custGeom>
                <a:avLst/>
                <a:gdLst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6504 w 2499531"/>
                  <a:gd name="connsiteY2" fmla="*/ 322201 h 407998"/>
                  <a:gd name="connsiteX3" fmla="*/ 0 w 2499531"/>
                  <a:gd name="connsiteY3" fmla="*/ 322201 h 407998"/>
                  <a:gd name="connsiteX4" fmla="*/ 0 w 2499531"/>
                  <a:gd name="connsiteY4" fmla="*/ 327589 h 407998"/>
                  <a:gd name="connsiteX5" fmla="*/ 0 w 2499531"/>
                  <a:gd name="connsiteY5" fmla="*/ 407998 h 407998"/>
                  <a:gd name="connsiteX6" fmla="*/ 2499531 w 2499531"/>
                  <a:gd name="connsiteY6" fmla="*/ 407998 h 407998"/>
                  <a:gd name="connsiteX7" fmla="*/ 2499531 w 2499531"/>
                  <a:gd name="connsiteY7" fmla="*/ 322201 h 407998"/>
                  <a:gd name="connsiteX8" fmla="*/ 2493026 w 2499531"/>
                  <a:gd name="connsiteY8" fmla="*/ 322201 h 407998"/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6504 w 2499531"/>
                  <a:gd name="connsiteY2" fmla="*/ 322201 h 407998"/>
                  <a:gd name="connsiteX3" fmla="*/ 0 w 2499531"/>
                  <a:gd name="connsiteY3" fmla="*/ 322201 h 407998"/>
                  <a:gd name="connsiteX4" fmla="*/ 0 w 2499531"/>
                  <a:gd name="connsiteY4" fmla="*/ 327589 h 407998"/>
                  <a:gd name="connsiteX5" fmla="*/ 0 w 2499531"/>
                  <a:gd name="connsiteY5" fmla="*/ 407998 h 407998"/>
                  <a:gd name="connsiteX6" fmla="*/ 2499531 w 2499531"/>
                  <a:gd name="connsiteY6" fmla="*/ 407998 h 407998"/>
                  <a:gd name="connsiteX7" fmla="*/ 2499531 w 2499531"/>
                  <a:gd name="connsiteY7" fmla="*/ 322201 h 407998"/>
                  <a:gd name="connsiteX8" fmla="*/ 2104104 w 2499531"/>
                  <a:gd name="connsiteY8" fmla="*/ 0 h 407998"/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6504 w 2499531"/>
                  <a:gd name="connsiteY2" fmla="*/ 322201 h 407998"/>
                  <a:gd name="connsiteX3" fmla="*/ 0 w 2499531"/>
                  <a:gd name="connsiteY3" fmla="*/ 322201 h 407998"/>
                  <a:gd name="connsiteX4" fmla="*/ 0 w 2499531"/>
                  <a:gd name="connsiteY4" fmla="*/ 407998 h 407998"/>
                  <a:gd name="connsiteX5" fmla="*/ 2499531 w 2499531"/>
                  <a:gd name="connsiteY5" fmla="*/ 407998 h 407998"/>
                  <a:gd name="connsiteX6" fmla="*/ 2499531 w 2499531"/>
                  <a:gd name="connsiteY6" fmla="*/ 322201 h 407998"/>
                  <a:gd name="connsiteX7" fmla="*/ 2104104 w 2499531"/>
                  <a:gd name="connsiteY7" fmla="*/ 0 h 407998"/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0 w 2499531"/>
                  <a:gd name="connsiteY2" fmla="*/ 322201 h 407998"/>
                  <a:gd name="connsiteX3" fmla="*/ 0 w 2499531"/>
                  <a:gd name="connsiteY3" fmla="*/ 407998 h 407998"/>
                  <a:gd name="connsiteX4" fmla="*/ 2499531 w 2499531"/>
                  <a:gd name="connsiteY4" fmla="*/ 407998 h 407998"/>
                  <a:gd name="connsiteX5" fmla="*/ 2499531 w 2499531"/>
                  <a:gd name="connsiteY5" fmla="*/ 322201 h 407998"/>
                  <a:gd name="connsiteX6" fmla="*/ 2104104 w 2499531"/>
                  <a:gd name="connsiteY6" fmla="*/ 0 h 407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9531" h="407998">
                    <a:moveTo>
                      <a:pt x="2104104" y="0"/>
                    </a:moveTo>
                    <a:lnTo>
                      <a:pt x="395426" y="0"/>
                    </a:lnTo>
                    <a:lnTo>
                      <a:pt x="0" y="322201"/>
                    </a:lnTo>
                    <a:lnTo>
                      <a:pt x="0" y="407998"/>
                    </a:lnTo>
                    <a:lnTo>
                      <a:pt x="2499531" y="407998"/>
                    </a:lnTo>
                    <a:lnTo>
                      <a:pt x="2499531" y="322201"/>
                    </a:lnTo>
                    <a:lnTo>
                      <a:pt x="210410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A1B97674-13FF-4CE4-8543-875EBCCF47CA}"/>
                  </a:ext>
                </a:extLst>
              </p:cNvPr>
              <p:cNvSpPr/>
              <p:nvPr/>
            </p:nvSpPr>
            <p:spPr>
              <a:xfrm>
                <a:off x="4383645" y="5020083"/>
                <a:ext cx="2499531" cy="8579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8EF3AA4-EB41-4A7D-9FF6-A153BEF62772}"/>
                  </a:ext>
                </a:extLst>
              </p:cNvPr>
              <p:cNvSpPr/>
              <p:nvPr/>
            </p:nvSpPr>
            <p:spPr>
              <a:xfrm rot="10800000">
                <a:off x="5475620" y="6080903"/>
                <a:ext cx="315580" cy="172260"/>
              </a:xfrm>
              <a:custGeom>
                <a:avLst/>
                <a:gdLst>
                  <a:gd name="connsiteX0" fmla="*/ 201280 w 201280"/>
                  <a:gd name="connsiteY0" fmla="*/ 184692 h 184692"/>
                  <a:gd name="connsiteX1" fmla="*/ 0 w 201280"/>
                  <a:gd name="connsiteY1" fmla="*/ 184692 h 184692"/>
                  <a:gd name="connsiteX2" fmla="*/ 8898 w 201280"/>
                  <a:gd name="connsiteY2" fmla="*/ 45706 h 184692"/>
                  <a:gd name="connsiteX3" fmla="*/ 42862 w 201280"/>
                  <a:gd name="connsiteY3" fmla="*/ 45706 h 184692"/>
                  <a:gd name="connsiteX4" fmla="*/ 42862 w 201280"/>
                  <a:gd name="connsiteY4" fmla="*/ 17719 h 184692"/>
                  <a:gd name="connsiteX5" fmla="*/ 60581 w 201280"/>
                  <a:gd name="connsiteY5" fmla="*/ 0 h 184692"/>
                  <a:gd name="connsiteX6" fmla="*/ 131457 w 201280"/>
                  <a:gd name="connsiteY6" fmla="*/ 0 h 184692"/>
                  <a:gd name="connsiteX7" fmla="*/ 149176 w 201280"/>
                  <a:gd name="connsiteY7" fmla="*/ 17719 h 184692"/>
                  <a:gd name="connsiteX8" fmla="*/ 149176 w 201280"/>
                  <a:gd name="connsiteY8" fmla="*/ 45706 h 184692"/>
                  <a:gd name="connsiteX9" fmla="*/ 192383 w 201280"/>
                  <a:gd name="connsiteY9" fmla="*/ 45706 h 18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1280" h="184692">
                    <a:moveTo>
                      <a:pt x="201280" y="184692"/>
                    </a:moveTo>
                    <a:lnTo>
                      <a:pt x="0" y="184692"/>
                    </a:lnTo>
                    <a:lnTo>
                      <a:pt x="8898" y="45706"/>
                    </a:lnTo>
                    <a:lnTo>
                      <a:pt x="42862" y="45706"/>
                    </a:lnTo>
                    <a:lnTo>
                      <a:pt x="42862" y="17719"/>
                    </a:lnTo>
                    <a:cubicBezTo>
                      <a:pt x="42862" y="7933"/>
                      <a:pt x="50795" y="0"/>
                      <a:pt x="60581" y="0"/>
                    </a:cubicBezTo>
                    <a:lnTo>
                      <a:pt x="131457" y="0"/>
                    </a:lnTo>
                    <a:cubicBezTo>
                      <a:pt x="141243" y="0"/>
                      <a:pt x="149176" y="7933"/>
                      <a:pt x="149176" y="17719"/>
                    </a:cubicBezTo>
                    <a:lnTo>
                      <a:pt x="149176" y="45706"/>
                    </a:lnTo>
                    <a:lnTo>
                      <a:pt x="192383" y="45706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7BE48292-3F93-4E27-8ED8-B66984F70EA8}"/>
                  </a:ext>
                </a:extLst>
              </p:cNvPr>
              <p:cNvSpPr/>
              <p:nvPr/>
            </p:nvSpPr>
            <p:spPr>
              <a:xfrm>
                <a:off x="4846432" y="5903171"/>
                <a:ext cx="492331" cy="13898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6887E96-259D-4B48-BEBD-52B951A62F7F}"/>
                  </a:ext>
                </a:extLst>
              </p:cNvPr>
              <p:cNvSpPr/>
              <p:nvPr/>
            </p:nvSpPr>
            <p:spPr>
              <a:xfrm>
                <a:off x="5941807" y="5903171"/>
                <a:ext cx="492331" cy="13898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2A0B836-DAF0-4521-936E-F1263130B8EC}"/>
                </a:ext>
              </a:extLst>
            </p:cNvPr>
            <p:cNvSpPr/>
            <p:nvPr/>
          </p:nvSpPr>
          <p:spPr>
            <a:xfrm rot="10800000">
              <a:off x="4600571" y="5178367"/>
              <a:ext cx="2065678" cy="52387"/>
            </a:xfrm>
            <a:custGeom>
              <a:avLst/>
              <a:gdLst>
                <a:gd name="connsiteX0" fmla="*/ 2065678 w 2065678"/>
                <a:gd name="connsiteY0" fmla="*/ 52387 h 52387"/>
                <a:gd name="connsiteX1" fmla="*/ 0 w 2065678"/>
                <a:gd name="connsiteY1" fmla="*/ 52387 h 52387"/>
                <a:gd name="connsiteX2" fmla="*/ 7652 w 2065678"/>
                <a:gd name="connsiteY2" fmla="*/ 0 h 52387"/>
                <a:gd name="connsiteX3" fmla="*/ 2058026 w 2065678"/>
                <a:gd name="connsiteY3" fmla="*/ 0 h 52387"/>
                <a:gd name="connsiteX4" fmla="*/ 2065678 w 2065678"/>
                <a:gd name="connsiteY4" fmla="*/ 5238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678" h="52387">
                  <a:moveTo>
                    <a:pt x="2065678" y="52387"/>
                  </a:moveTo>
                  <a:lnTo>
                    <a:pt x="0" y="52387"/>
                  </a:lnTo>
                  <a:lnTo>
                    <a:pt x="7652" y="0"/>
                  </a:lnTo>
                  <a:lnTo>
                    <a:pt x="2058026" y="0"/>
                  </a:lnTo>
                  <a:lnTo>
                    <a:pt x="2065678" y="52387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DEF1021-5137-4C6A-91EB-DBCAD8253A4E}"/>
                </a:ext>
              </a:extLst>
            </p:cNvPr>
            <p:cNvSpPr/>
            <p:nvPr/>
          </p:nvSpPr>
          <p:spPr>
            <a:xfrm rot="10800000">
              <a:off x="4644870" y="5481638"/>
              <a:ext cx="1977080" cy="43731"/>
            </a:xfrm>
            <a:custGeom>
              <a:avLst/>
              <a:gdLst>
                <a:gd name="connsiteX0" fmla="*/ 1977080 w 1977080"/>
                <a:gd name="connsiteY0" fmla="*/ 43731 h 43731"/>
                <a:gd name="connsiteX1" fmla="*/ 0 w 1977080"/>
                <a:gd name="connsiteY1" fmla="*/ 43731 h 43731"/>
                <a:gd name="connsiteX2" fmla="*/ 6388 w 1977080"/>
                <a:gd name="connsiteY2" fmla="*/ 0 h 43731"/>
                <a:gd name="connsiteX3" fmla="*/ 1970692 w 1977080"/>
                <a:gd name="connsiteY3" fmla="*/ 0 h 43731"/>
                <a:gd name="connsiteX4" fmla="*/ 1977080 w 1977080"/>
                <a:gd name="connsiteY4" fmla="*/ 43731 h 4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7080" h="43731">
                  <a:moveTo>
                    <a:pt x="1977080" y="43731"/>
                  </a:moveTo>
                  <a:lnTo>
                    <a:pt x="0" y="43731"/>
                  </a:lnTo>
                  <a:lnTo>
                    <a:pt x="6388" y="0"/>
                  </a:lnTo>
                  <a:lnTo>
                    <a:pt x="1970692" y="0"/>
                  </a:lnTo>
                  <a:lnTo>
                    <a:pt x="1977080" y="4373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8141EAE-B9A2-498C-91F0-F5A009E1C689}"/>
                </a:ext>
              </a:extLst>
            </p:cNvPr>
            <p:cNvSpPr/>
            <p:nvPr/>
          </p:nvSpPr>
          <p:spPr bwMode="auto">
            <a:xfrm rot="5400000">
              <a:off x="5527430" y="5578211"/>
              <a:ext cx="194645" cy="267951"/>
            </a:xfrm>
            <a:custGeom>
              <a:avLst/>
              <a:gdLst>
                <a:gd name="connsiteX0" fmla="*/ 78582 w 244840"/>
                <a:gd name="connsiteY0" fmla="*/ 267951 h 267951"/>
                <a:gd name="connsiteX1" fmla="*/ 78582 w 244840"/>
                <a:gd name="connsiteY1" fmla="*/ 0 h 267951"/>
                <a:gd name="connsiteX2" fmla="*/ 129901 w 244840"/>
                <a:gd name="connsiteY2" fmla="*/ 0 h 267951"/>
                <a:gd name="connsiteX3" fmla="*/ 129901 w 244840"/>
                <a:gd name="connsiteY3" fmla="*/ 106851 h 267951"/>
                <a:gd name="connsiteX4" fmla="*/ 244840 w 244840"/>
                <a:gd name="connsiteY4" fmla="*/ 106851 h 267951"/>
                <a:gd name="connsiteX5" fmla="*/ 244840 w 244840"/>
                <a:gd name="connsiteY5" fmla="*/ 161099 h 267951"/>
                <a:gd name="connsiteX6" fmla="*/ 129901 w 244840"/>
                <a:gd name="connsiteY6" fmla="*/ 161099 h 267951"/>
                <a:gd name="connsiteX7" fmla="*/ 129901 w 244840"/>
                <a:gd name="connsiteY7" fmla="*/ 267951 h 267951"/>
                <a:gd name="connsiteX8" fmla="*/ 0 w 244840"/>
                <a:gd name="connsiteY8" fmla="*/ 267951 h 267951"/>
                <a:gd name="connsiteX9" fmla="*/ 0 w 244840"/>
                <a:gd name="connsiteY9" fmla="*/ 0 h 267951"/>
                <a:gd name="connsiteX10" fmla="*/ 51318 w 244840"/>
                <a:gd name="connsiteY10" fmla="*/ 0 h 267951"/>
                <a:gd name="connsiteX11" fmla="*/ 51318 w 244840"/>
                <a:gd name="connsiteY11" fmla="*/ 267951 h 267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840" h="267951">
                  <a:moveTo>
                    <a:pt x="78582" y="267951"/>
                  </a:moveTo>
                  <a:lnTo>
                    <a:pt x="78582" y="0"/>
                  </a:lnTo>
                  <a:lnTo>
                    <a:pt x="129901" y="0"/>
                  </a:lnTo>
                  <a:lnTo>
                    <a:pt x="129901" y="106851"/>
                  </a:lnTo>
                  <a:lnTo>
                    <a:pt x="244840" y="106851"/>
                  </a:lnTo>
                  <a:lnTo>
                    <a:pt x="244840" y="161099"/>
                  </a:lnTo>
                  <a:lnTo>
                    <a:pt x="129901" y="161099"/>
                  </a:lnTo>
                  <a:lnTo>
                    <a:pt x="129901" y="267951"/>
                  </a:lnTo>
                  <a:close/>
                  <a:moveTo>
                    <a:pt x="0" y="267951"/>
                  </a:moveTo>
                  <a:lnTo>
                    <a:pt x="0" y="0"/>
                  </a:lnTo>
                  <a:lnTo>
                    <a:pt x="51318" y="0"/>
                  </a:lnTo>
                  <a:lnTo>
                    <a:pt x="51318" y="2679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28668D9-3679-4316-902B-B9C5A710815F}"/>
              </a:ext>
            </a:extLst>
          </p:cNvPr>
          <p:cNvGrpSpPr/>
          <p:nvPr/>
        </p:nvGrpSpPr>
        <p:grpSpPr>
          <a:xfrm>
            <a:off x="6688964" y="1502822"/>
            <a:ext cx="2499532" cy="1617855"/>
            <a:chOff x="2953050" y="4696006"/>
            <a:chExt cx="2499532" cy="1617855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CC8C315-D723-402B-97AE-9957F976B10A}"/>
                </a:ext>
              </a:extLst>
            </p:cNvPr>
            <p:cNvGrpSpPr/>
            <p:nvPr/>
          </p:nvGrpSpPr>
          <p:grpSpPr>
            <a:xfrm>
              <a:off x="2953050" y="4758580"/>
              <a:ext cx="2499532" cy="1555281"/>
              <a:chOff x="4383645" y="4697882"/>
              <a:chExt cx="2499532" cy="1555281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3A7DA2B3-95AB-4382-B834-6D42D764150D}"/>
                  </a:ext>
                </a:extLst>
              </p:cNvPr>
              <p:cNvGrpSpPr/>
              <p:nvPr/>
            </p:nvGrpSpPr>
            <p:grpSpPr>
              <a:xfrm>
                <a:off x="4383645" y="4697882"/>
                <a:ext cx="2499532" cy="1555281"/>
                <a:chOff x="4383645" y="4697882"/>
                <a:chExt cx="2499532" cy="1555281"/>
              </a:xfrm>
              <a:solidFill>
                <a:srgbClr val="FF0000"/>
              </a:solidFill>
            </p:grpSpPr>
            <p:sp>
              <p:nvSpPr>
                <p:cNvPr id="29" name="台形 28">
                  <a:extLst>
                    <a:ext uri="{FF2B5EF4-FFF2-40B4-BE49-F238E27FC236}">
                      <a16:creationId xmlns:a16="http://schemas.microsoft.com/office/drawing/2014/main" id="{C0BFC043-41D6-4390-AB93-3B5AB3176051}"/>
                    </a:ext>
                  </a:extLst>
                </p:cNvPr>
                <p:cNvSpPr/>
                <p:nvPr/>
              </p:nvSpPr>
              <p:spPr>
                <a:xfrm rot="10800000">
                  <a:off x="4462161" y="5063199"/>
                  <a:ext cx="2342498" cy="1092337"/>
                </a:xfrm>
                <a:prstGeom prst="trapezoid">
                  <a:avLst>
                    <a:gd name="adj" fmla="val 146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A2F00DA3-711B-41E8-ABC3-CA292884079B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8"/>
                  <a:ext cx="2065678" cy="347002"/>
                </a:xfrm>
                <a:custGeom>
                  <a:avLst/>
                  <a:gdLst>
                    <a:gd name="connsiteX0" fmla="*/ 2065678 w 2065678"/>
                    <a:gd name="connsiteY0" fmla="*/ 347002 h 347002"/>
                    <a:gd name="connsiteX1" fmla="*/ 0 w 2065678"/>
                    <a:gd name="connsiteY1" fmla="*/ 347002 h 347002"/>
                    <a:gd name="connsiteX2" fmla="*/ 50687 w 2065678"/>
                    <a:gd name="connsiteY2" fmla="*/ 0 h 347002"/>
                    <a:gd name="connsiteX3" fmla="*/ 2014991 w 2065678"/>
                    <a:gd name="connsiteY3" fmla="*/ 0 h 347002"/>
                    <a:gd name="connsiteX4" fmla="*/ 2065678 w 2065678"/>
                    <a:gd name="connsiteY4" fmla="*/ 347002 h 347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347002">
                      <a:moveTo>
                        <a:pt x="2065678" y="347002"/>
                      </a:moveTo>
                      <a:lnTo>
                        <a:pt x="0" y="347002"/>
                      </a:lnTo>
                      <a:lnTo>
                        <a:pt x="50687" y="0"/>
                      </a:lnTo>
                      <a:lnTo>
                        <a:pt x="2014991" y="0"/>
                      </a:lnTo>
                      <a:lnTo>
                        <a:pt x="2065678" y="34700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00"/>
                    </a:gs>
                    <a:gs pos="0">
                      <a:schemeClr val="tx1"/>
                    </a:gs>
                    <a:gs pos="70000">
                      <a:srgbClr val="C00000"/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5EA8A0E-C40A-4E53-8FC7-266855507139}"/>
                    </a:ext>
                  </a:extLst>
                </p:cNvPr>
                <p:cNvSpPr/>
                <p:nvPr/>
              </p:nvSpPr>
              <p:spPr>
                <a:xfrm rot="10800000">
                  <a:off x="4580270" y="5039385"/>
                  <a:ext cx="2106280" cy="138983"/>
                </a:xfrm>
                <a:custGeom>
                  <a:avLst/>
                  <a:gdLst>
                    <a:gd name="connsiteX0" fmla="*/ 2106280 w 2106280"/>
                    <a:gd name="connsiteY0" fmla="*/ 138983 h 138983"/>
                    <a:gd name="connsiteX1" fmla="*/ 0 w 2106280"/>
                    <a:gd name="connsiteY1" fmla="*/ 138983 h 138983"/>
                    <a:gd name="connsiteX2" fmla="*/ 20301 w 2106280"/>
                    <a:gd name="connsiteY2" fmla="*/ 0 h 138983"/>
                    <a:gd name="connsiteX3" fmla="*/ 2085979 w 2106280"/>
                    <a:gd name="connsiteY3" fmla="*/ 0 h 138983"/>
                    <a:gd name="connsiteX4" fmla="*/ 2106280 w 2106280"/>
                    <a:gd name="connsiteY4" fmla="*/ 138983 h 13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6280" h="138983">
                      <a:moveTo>
                        <a:pt x="2106280" y="138983"/>
                      </a:moveTo>
                      <a:lnTo>
                        <a:pt x="0" y="138983"/>
                      </a:lnTo>
                      <a:lnTo>
                        <a:pt x="20301" y="0"/>
                      </a:lnTo>
                      <a:lnTo>
                        <a:pt x="2085979" y="0"/>
                      </a:lnTo>
                      <a:lnTo>
                        <a:pt x="2106280" y="1389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7CB7E5E-81DB-41D5-BC56-F61B48A0C4F3}"/>
                    </a:ext>
                  </a:extLst>
                </p:cNvPr>
                <p:cNvSpPr/>
                <p:nvPr/>
              </p:nvSpPr>
              <p:spPr>
                <a:xfrm rot="10800000">
                  <a:off x="4651258" y="5525371"/>
                  <a:ext cx="1964304" cy="594443"/>
                </a:xfrm>
                <a:custGeom>
                  <a:avLst/>
                  <a:gdLst>
                    <a:gd name="connsiteX0" fmla="*/ 1964304 w 1964304"/>
                    <a:gd name="connsiteY0" fmla="*/ 594443 h 594443"/>
                    <a:gd name="connsiteX1" fmla="*/ 0 w 1964304"/>
                    <a:gd name="connsiteY1" fmla="*/ 594443 h 594443"/>
                    <a:gd name="connsiteX2" fmla="*/ 86830 w 1964304"/>
                    <a:gd name="connsiteY2" fmla="*/ 0 h 594443"/>
                    <a:gd name="connsiteX3" fmla="*/ 1877474 w 1964304"/>
                    <a:gd name="connsiteY3" fmla="*/ 0 h 594443"/>
                    <a:gd name="connsiteX4" fmla="*/ 1964304 w 1964304"/>
                    <a:gd name="connsiteY4" fmla="*/ 594443 h 594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304" h="594443">
                      <a:moveTo>
                        <a:pt x="1964304" y="594443"/>
                      </a:moveTo>
                      <a:lnTo>
                        <a:pt x="0" y="594443"/>
                      </a:lnTo>
                      <a:lnTo>
                        <a:pt x="86830" y="0"/>
                      </a:lnTo>
                      <a:lnTo>
                        <a:pt x="1877474" y="0"/>
                      </a:lnTo>
                      <a:lnTo>
                        <a:pt x="1964304" y="594443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1B585621-8DD5-4D49-B736-8DBAD186C137}"/>
                    </a:ext>
                  </a:extLst>
                </p:cNvPr>
                <p:cNvSpPr/>
                <p:nvPr/>
              </p:nvSpPr>
              <p:spPr>
                <a:xfrm rot="10800000" flipV="1">
                  <a:off x="4383646" y="4697882"/>
                  <a:ext cx="2499531" cy="407998"/>
                </a:xfrm>
                <a:custGeom>
                  <a:avLst/>
                  <a:gdLst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493026 w 2499531"/>
                    <a:gd name="connsiteY8" fmla="*/ 322201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104104 w 2499531"/>
                    <a:gd name="connsiteY8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407998 h 407998"/>
                    <a:gd name="connsiteX5" fmla="*/ 2499531 w 2499531"/>
                    <a:gd name="connsiteY5" fmla="*/ 407998 h 407998"/>
                    <a:gd name="connsiteX6" fmla="*/ 2499531 w 2499531"/>
                    <a:gd name="connsiteY6" fmla="*/ 322201 h 407998"/>
                    <a:gd name="connsiteX7" fmla="*/ 2104104 w 2499531"/>
                    <a:gd name="connsiteY7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0 w 2499531"/>
                    <a:gd name="connsiteY2" fmla="*/ 322201 h 407998"/>
                    <a:gd name="connsiteX3" fmla="*/ 0 w 2499531"/>
                    <a:gd name="connsiteY3" fmla="*/ 407998 h 407998"/>
                    <a:gd name="connsiteX4" fmla="*/ 2499531 w 2499531"/>
                    <a:gd name="connsiteY4" fmla="*/ 407998 h 407998"/>
                    <a:gd name="connsiteX5" fmla="*/ 2499531 w 2499531"/>
                    <a:gd name="connsiteY5" fmla="*/ 322201 h 407998"/>
                    <a:gd name="connsiteX6" fmla="*/ 2104104 w 2499531"/>
                    <a:gd name="connsiteY6" fmla="*/ 0 h 4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9531" h="407998">
                      <a:moveTo>
                        <a:pt x="2104104" y="0"/>
                      </a:moveTo>
                      <a:lnTo>
                        <a:pt x="395426" y="0"/>
                      </a:lnTo>
                      <a:lnTo>
                        <a:pt x="0" y="322201"/>
                      </a:lnTo>
                      <a:lnTo>
                        <a:pt x="0" y="407998"/>
                      </a:lnTo>
                      <a:lnTo>
                        <a:pt x="2499531" y="407998"/>
                      </a:lnTo>
                      <a:lnTo>
                        <a:pt x="2499531" y="322201"/>
                      </a:lnTo>
                      <a:lnTo>
                        <a:pt x="21041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E71AB9A7-B61B-4111-BE16-30E067404683}"/>
                    </a:ext>
                  </a:extLst>
                </p:cNvPr>
                <p:cNvSpPr/>
                <p:nvPr/>
              </p:nvSpPr>
              <p:spPr>
                <a:xfrm>
                  <a:off x="4383645" y="5020083"/>
                  <a:ext cx="2499531" cy="85797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12CAA58-11D4-4139-A710-C7510FACB451}"/>
                    </a:ext>
                  </a:extLst>
                </p:cNvPr>
                <p:cNvSpPr/>
                <p:nvPr/>
              </p:nvSpPr>
              <p:spPr>
                <a:xfrm rot="10800000">
                  <a:off x="5475620" y="6080903"/>
                  <a:ext cx="315580" cy="172260"/>
                </a:xfrm>
                <a:custGeom>
                  <a:avLst/>
                  <a:gdLst>
                    <a:gd name="connsiteX0" fmla="*/ 201280 w 201280"/>
                    <a:gd name="connsiteY0" fmla="*/ 184692 h 184692"/>
                    <a:gd name="connsiteX1" fmla="*/ 0 w 201280"/>
                    <a:gd name="connsiteY1" fmla="*/ 184692 h 184692"/>
                    <a:gd name="connsiteX2" fmla="*/ 8898 w 201280"/>
                    <a:gd name="connsiteY2" fmla="*/ 45706 h 184692"/>
                    <a:gd name="connsiteX3" fmla="*/ 42862 w 201280"/>
                    <a:gd name="connsiteY3" fmla="*/ 45706 h 184692"/>
                    <a:gd name="connsiteX4" fmla="*/ 42862 w 201280"/>
                    <a:gd name="connsiteY4" fmla="*/ 17719 h 184692"/>
                    <a:gd name="connsiteX5" fmla="*/ 60581 w 201280"/>
                    <a:gd name="connsiteY5" fmla="*/ 0 h 184692"/>
                    <a:gd name="connsiteX6" fmla="*/ 131457 w 201280"/>
                    <a:gd name="connsiteY6" fmla="*/ 0 h 184692"/>
                    <a:gd name="connsiteX7" fmla="*/ 149176 w 201280"/>
                    <a:gd name="connsiteY7" fmla="*/ 17719 h 184692"/>
                    <a:gd name="connsiteX8" fmla="*/ 149176 w 201280"/>
                    <a:gd name="connsiteY8" fmla="*/ 45706 h 184692"/>
                    <a:gd name="connsiteX9" fmla="*/ 192383 w 201280"/>
                    <a:gd name="connsiteY9" fmla="*/ 45706 h 18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280" h="184692">
                      <a:moveTo>
                        <a:pt x="201280" y="184692"/>
                      </a:moveTo>
                      <a:lnTo>
                        <a:pt x="0" y="184692"/>
                      </a:lnTo>
                      <a:lnTo>
                        <a:pt x="8898" y="45706"/>
                      </a:lnTo>
                      <a:lnTo>
                        <a:pt x="42862" y="45706"/>
                      </a:lnTo>
                      <a:lnTo>
                        <a:pt x="42862" y="17719"/>
                      </a:lnTo>
                      <a:cubicBezTo>
                        <a:pt x="42862" y="7933"/>
                        <a:pt x="50795" y="0"/>
                        <a:pt x="60581" y="0"/>
                      </a:cubicBezTo>
                      <a:lnTo>
                        <a:pt x="131457" y="0"/>
                      </a:lnTo>
                      <a:cubicBezTo>
                        <a:pt x="141243" y="0"/>
                        <a:pt x="149176" y="7933"/>
                        <a:pt x="149176" y="17719"/>
                      </a:cubicBezTo>
                      <a:lnTo>
                        <a:pt x="149176" y="45706"/>
                      </a:lnTo>
                      <a:lnTo>
                        <a:pt x="192383" y="4570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2A783ED1-6130-43D3-8028-02C57854BF05}"/>
                    </a:ext>
                  </a:extLst>
                </p:cNvPr>
                <p:cNvSpPr/>
                <p:nvPr/>
              </p:nvSpPr>
              <p:spPr>
                <a:xfrm>
                  <a:off x="4846432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6891EECC-FF57-418F-8764-C97BA887272A}"/>
                    </a:ext>
                  </a:extLst>
                </p:cNvPr>
                <p:cNvSpPr/>
                <p:nvPr/>
              </p:nvSpPr>
              <p:spPr>
                <a:xfrm>
                  <a:off x="5941807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2D8DE3A-FF85-4174-91D5-0F251F0B143F}"/>
                  </a:ext>
                </a:extLst>
              </p:cNvPr>
              <p:cNvSpPr/>
              <p:nvPr/>
            </p:nvSpPr>
            <p:spPr>
              <a:xfrm rot="10800000">
                <a:off x="4600571" y="5178367"/>
                <a:ext cx="2065678" cy="52387"/>
              </a:xfrm>
              <a:custGeom>
                <a:avLst/>
                <a:gdLst>
                  <a:gd name="connsiteX0" fmla="*/ 2065678 w 2065678"/>
                  <a:gd name="connsiteY0" fmla="*/ 52387 h 52387"/>
                  <a:gd name="connsiteX1" fmla="*/ 0 w 2065678"/>
                  <a:gd name="connsiteY1" fmla="*/ 52387 h 52387"/>
                  <a:gd name="connsiteX2" fmla="*/ 7652 w 2065678"/>
                  <a:gd name="connsiteY2" fmla="*/ 0 h 52387"/>
                  <a:gd name="connsiteX3" fmla="*/ 2058026 w 2065678"/>
                  <a:gd name="connsiteY3" fmla="*/ 0 h 52387"/>
                  <a:gd name="connsiteX4" fmla="*/ 2065678 w 2065678"/>
                  <a:gd name="connsiteY4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52387">
                    <a:moveTo>
                      <a:pt x="2065678" y="52387"/>
                    </a:moveTo>
                    <a:lnTo>
                      <a:pt x="0" y="52387"/>
                    </a:lnTo>
                    <a:lnTo>
                      <a:pt x="7652" y="0"/>
                    </a:lnTo>
                    <a:lnTo>
                      <a:pt x="2058026" y="0"/>
                    </a:lnTo>
                    <a:lnTo>
                      <a:pt x="2065678" y="52387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C920C9B-5381-48A3-BB50-FC8F9D86B3E7}"/>
                  </a:ext>
                </a:extLst>
              </p:cNvPr>
              <p:cNvSpPr/>
              <p:nvPr/>
            </p:nvSpPr>
            <p:spPr>
              <a:xfrm rot="10800000">
                <a:off x="4644870" y="5481638"/>
                <a:ext cx="1977080" cy="43731"/>
              </a:xfrm>
              <a:custGeom>
                <a:avLst/>
                <a:gdLst>
                  <a:gd name="connsiteX0" fmla="*/ 1977080 w 1977080"/>
                  <a:gd name="connsiteY0" fmla="*/ 43731 h 43731"/>
                  <a:gd name="connsiteX1" fmla="*/ 0 w 1977080"/>
                  <a:gd name="connsiteY1" fmla="*/ 43731 h 43731"/>
                  <a:gd name="connsiteX2" fmla="*/ 6388 w 1977080"/>
                  <a:gd name="connsiteY2" fmla="*/ 0 h 43731"/>
                  <a:gd name="connsiteX3" fmla="*/ 1970692 w 1977080"/>
                  <a:gd name="connsiteY3" fmla="*/ 0 h 43731"/>
                  <a:gd name="connsiteX4" fmla="*/ 1977080 w 1977080"/>
                  <a:gd name="connsiteY4" fmla="*/ 43731 h 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080" h="43731">
                    <a:moveTo>
                      <a:pt x="1977080" y="43731"/>
                    </a:moveTo>
                    <a:lnTo>
                      <a:pt x="0" y="43731"/>
                    </a:lnTo>
                    <a:lnTo>
                      <a:pt x="6388" y="0"/>
                    </a:lnTo>
                    <a:lnTo>
                      <a:pt x="1970692" y="0"/>
                    </a:lnTo>
                    <a:lnTo>
                      <a:pt x="1977080" y="43731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D2EB354-0012-43A5-9434-CBEC2AEFF8DA}"/>
                  </a:ext>
                </a:extLst>
              </p:cNvPr>
              <p:cNvSpPr/>
              <p:nvPr/>
            </p:nvSpPr>
            <p:spPr bwMode="auto">
              <a:xfrm rot="5400000">
                <a:off x="5527430" y="5578211"/>
                <a:ext cx="194645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23BD87C-B3D4-45BD-A515-3E63DB77B07B}"/>
                </a:ext>
              </a:extLst>
            </p:cNvPr>
            <p:cNvGrpSpPr/>
            <p:nvPr/>
          </p:nvGrpSpPr>
          <p:grpSpPr>
            <a:xfrm>
              <a:off x="4140524" y="4696006"/>
              <a:ext cx="692047" cy="1012676"/>
              <a:chOff x="7175367" y="738631"/>
              <a:chExt cx="498429" cy="72935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CE64439-D318-4625-9939-F34DCEC909DA}"/>
                  </a:ext>
                </a:extLst>
              </p:cNvPr>
              <p:cNvSpPr/>
              <p:nvPr/>
            </p:nvSpPr>
            <p:spPr>
              <a:xfrm rot="1047336">
                <a:off x="7177071" y="738631"/>
                <a:ext cx="419291" cy="717498"/>
              </a:xfrm>
              <a:custGeom>
                <a:avLst/>
                <a:gdLst>
                  <a:gd name="connsiteX0" fmla="*/ 52412 w 419291"/>
                  <a:gd name="connsiteY0" fmla="*/ 5164 h 717498"/>
                  <a:gd name="connsiteX1" fmla="*/ 419291 w 419291"/>
                  <a:gd name="connsiteY1" fmla="*/ 35007 h 717498"/>
                  <a:gd name="connsiteX2" fmla="*/ 419291 w 419291"/>
                  <a:gd name="connsiteY2" fmla="*/ 585653 h 717498"/>
                  <a:gd name="connsiteX3" fmla="*/ 0 w 419291"/>
                  <a:gd name="connsiteY3" fmla="*/ 717498 h 717498"/>
                  <a:gd name="connsiteX4" fmla="*/ 0 w 419291"/>
                  <a:gd name="connsiteY4" fmla="*/ 35007 h 717498"/>
                  <a:gd name="connsiteX5" fmla="*/ 52412 w 419291"/>
                  <a:gd name="connsiteY5" fmla="*/ 5164 h 71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291" h="717498">
                    <a:moveTo>
                      <a:pt x="52412" y="5164"/>
                    </a:moveTo>
                    <a:cubicBezTo>
                      <a:pt x="174705" y="-31311"/>
                      <a:pt x="296997" y="141117"/>
                      <a:pt x="419291" y="35007"/>
                    </a:cubicBezTo>
                    <a:lnTo>
                      <a:pt x="419291" y="585653"/>
                    </a:lnTo>
                    <a:lnTo>
                      <a:pt x="0" y="717498"/>
                    </a:lnTo>
                    <a:lnTo>
                      <a:pt x="0" y="35007"/>
                    </a:lnTo>
                    <a:cubicBezTo>
                      <a:pt x="17470" y="19849"/>
                      <a:pt x="34941" y="10374"/>
                      <a:pt x="52412" y="516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D883B17-6EEA-4F52-8F0C-A68D79287DAA}"/>
                  </a:ext>
                </a:extLst>
              </p:cNvPr>
              <p:cNvSpPr/>
              <p:nvPr/>
            </p:nvSpPr>
            <p:spPr>
              <a:xfrm rot="1047336" flipH="1">
                <a:off x="7175367" y="751026"/>
                <a:ext cx="498429" cy="716959"/>
              </a:xfrm>
              <a:custGeom>
                <a:avLst/>
                <a:gdLst>
                  <a:gd name="connsiteX0" fmla="*/ 498429 w 498429"/>
                  <a:gd name="connsiteY0" fmla="*/ 47225 h 716959"/>
                  <a:gd name="connsiteX1" fmla="*/ 0 w 498429"/>
                  <a:gd name="connsiteY1" fmla="*/ 47225 h 716959"/>
                  <a:gd name="connsiteX2" fmla="*/ 0 w 498429"/>
                  <a:gd name="connsiteY2" fmla="*/ 560230 h 716959"/>
                  <a:gd name="connsiteX3" fmla="*/ 498429 w 498429"/>
                  <a:gd name="connsiteY3" fmla="*/ 716959 h 716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429" h="716959">
                    <a:moveTo>
                      <a:pt x="498429" y="47225"/>
                    </a:moveTo>
                    <a:cubicBezTo>
                      <a:pt x="332286" y="210816"/>
                      <a:pt x="166143" y="-116366"/>
                      <a:pt x="0" y="47225"/>
                    </a:cubicBezTo>
                    <a:lnTo>
                      <a:pt x="0" y="560230"/>
                    </a:lnTo>
                    <a:lnTo>
                      <a:pt x="498429" y="7169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615610E-17E9-4266-BEE0-D33BF21B4B97}"/>
                  </a:ext>
                </a:extLst>
              </p:cNvPr>
              <p:cNvSpPr/>
              <p:nvPr/>
            </p:nvSpPr>
            <p:spPr>
              <a:xfrm rot="17247336">
                <a:off x="7336499" y="1037671"/>
                <a:ext cx="471636" cy="138722"/>
              </a:xfrm>
              <a:prstGeom prst="trapezoid">
                <a:avLst>
                  <a:gd name="adj" fmla="val 887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CFB599F2-9290-4BFB-ACCA-C9E42C790844}"/>
                  </a:ext>
                </a:extLst>
              </p:cNvPr>
              <p:cNvSpPr txBox="1"/>
              <p:nvPr/>
            </p:nvSpPr>
            <p:spPr>
              <a:xfrm rot="6447336">
                <a:off x="7409789" y="1027589"/>
                <a:ext cx="347315" cy="10795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FadeUp">
                  <a:avLst>
                    <a:gd name="adj" fmla="val 2291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〇〇新聞</a:t>
                </a: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2ACFAFC-D479-414D-8E1A-C4607E6098BA}"/>
                  </a:ext>
                </a:extLst>
              </p:cNvPr>
              <p:cNvSpPr/>
              <p:nvPr/>
            </p:nvSpPr>
            <p:spPr>
              <a:xfrm rot="1047336">
                <a:off x="7308342" y="872760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AFDE002-67B1-4E1B-9EE3-A968A19FAF1B}"/>
                  </a:ext>
                </a:extLst>
              </p:cNvPr>
              <p:cNvSpPr/>
              <p:nvPr/>
            </p:nvSpPr>
            <p:spPr>
              <a:xfrm rot="1047336">
                <a:off x="7228341" y="1127178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93144B2-3F85-4E89-9844-DCCA853D3A9D}"/>
              </a:ext>
            </a:extLst>
          </p:cNvPr>
          <p:cNvGrpSpPr/>
          <p:nvPr/>
        </p:nvGrpSpPr>
        <p:grpSpPr>
          <a:xfrm>
            <a:off x="789285" y="4392628"/>
            <a:ext cx="2499532" cy="1555281"/>
            <a:chOff x="5540975" y="4758580"/>
            <a:chExt cx="2499532" cy="1555281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928FA02-A2D7-40F8-B01E-10A3113DA7F9}"/>
                </a:ext>
              </a:extLst>
            </p:cNvPr>
            <p:cNvGrpSpPr/>
            <p:nvPr/>
          </p:nvGrpSpPr>
          <p:grpSpPr>
            <a:xfrm>
              <a:off x="5540975" y="4758580"/>
              <a:ext cx="2499532" cy="1555281"/>
              <a:chOff x="4383645" y="4697882"/>
              <a:chExt cx="2499532" cy="1555281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B50DDB1-572B-4001-B35D-255AF19118F2}"/>
                  </a:ext>
                </a:extLst>
              </p:cNvPr>
              <p:cNvGrpSpPr/>
              <p:nvPr/>
            </p:nvGrpSpPr>
            <p:grpSpPr>
              <a:xfrm>
                <a:off x="4383645" y="4697882"/>
                <a:ext cx="2499532" cy="1555281"/>
                <a:chOff x="4383645" y="4697882"/>
                <a:chExt cx="2499532" cy="1555281"/>
              </a:xfrm>
              <a:solidFill>
                <a:srgbClr val="FF0000"/>
              </a:solidFill>
            </p:grpSpPr>
            <p:sp>
              <p:nvSpPr>
                <p:cNvPr id="48" name="台形 47">
                  <a:extLst>
                    <a:ext uri="{FF2B5EF4-FFF2-40B4-BE49-F238E27FC236}">
                      <a16:creationId xmlns:a16="http://schemas.microsoft.com/office/drawing/2014/main" id="{3316A309-C63B-4F23-B6E0-A80EA228377F}"/>
                    </a:ext>
                  </a:extLst>
                </p:cNvPr>
                <p:cNvSpPr/>
                <p:nvPr/>
              </p:nvSpPr>
              <p:spPr>
                <a:xfrm rot="10800000">
                  <a:off x="4462161" y="5063199"/>
                  <a:ext cx="2342498" cy="1092337"/>
                </a:xfrm>
                <a:prstGeom prst="trapezoid">
                  <a:avLst>
                    <a:gd name="adj" fmla="val 146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884F5D08-909F-40B7-84EF-A9F17B678716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8"/>
                  <a:ext cx="2065678" cy="347002"/>
                </a:xfrm>
                <a:custGeom>
                  <a:avLst/>
                  <a:gdLst>
                    <a:gd name="connsiteX0" fmla="*/ 2065678 w 2065678"/>
                    <a:gd name="connsiteY0" fmla="*/ 347002 h 347002"/>
                    <a:gd name="connsiteX1" fmla="*/ 0 w 2065678"/>
                    <a:gd name="connsiteY1" fmla="*/ 347002 h 347002"/>
                    <a:gd name="connsiteX2" fmla="*/ 50687 w 2065678"/>
                    <a:gd name="connsiteY2" fmla="*/ 0 h 347002"/>
                    <a:gd name="connsiteX3" fmla="*/ 2014991 w 2065678"/>
                    <a:gd name="connsiteY3" fmla="*/ 0 h 347002"/>
                    <a:gd name="connsiteX4" fmla="*/ 2065678 w 2065678"/>
                    <a:gd name="connsiteY4" fmla="*/ 347002 h 347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347002">
                      <a:moveTo>
                        <a:pt x="2065678" y="347002"/>
                      </a:moveTo>
                      <a:lnTo>
                        <a:pt x="0" y="347002"/>
                      </a:lnTo>
                      <a:lnTo>
                        <a:pt x="50687" y="0"/>
                      </a:lnTo>
                      <a:lnTo>
                        <a:pt x="2014991" y="0"/>
                      </a:lnTo>
                      <a:lnTo>
                        <a:pt x="2065678" y="34700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00"/>
                    </a:gs>
                    <a:gs pos="0">
                      <a:schemeClr val="tx1"/>
                    </a:gs>
                    <a:gs pos="70000">
                      <a:srgbClr val="C00000"/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8568690B-8C94-4DE0-988F-41C6789345AE}"/>
                    </a:ext>
                  </a:extLst>
                </p:cNvPr>
                <p:cNvSpPr/>
                <p:nvPr/>
              </p:nvSpPr>
              <p:spPr>
                <a:xfrm rot="10800000">
                  <a:off x="4580270" y="5039385"/>
                  <a:ext cx="2106280" cy="138983"/>
                </a:xfrm>
                <a:custGeom>
                  <a:avLst/>
                  <a:gdLst>
                    <a:gd name="connsiteX0" fmla="*/ 2106280 w 2106280"/>
                    <a:gd name="connsiteY0" fmla="*/ 138983 h 138983"/>
                    <a:gd name="connsiteX1" fmla="*/ 0 w 2106280"/>
                    <a:gd name="connsiteY1" fmla="*/ 138983 h 138983"/>
                    <a:gd name="connsiteX2" fmla="*/ 20301 w 2106280"/>
                    <a:gd name="connsiteY2" fmla="*/ 0 h 138983"/>
                    <a:gd name="connsiteX3" fmla="*/ 2085979 w 2106280"/>
                    <a:gd name="connsiteY3" fmla="*/ 0 h 138983"/>
                    <a:gd name="connsiteX4" fmla="*/ 2106280 w 2106280"/>
                    <a:gd name="connsiteY4" fmla="*/ 138983 h 13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6280" h="138983">
                      <a:moveTo>
                        <a:pt x="2106280" y="138983"/>
                      </a:moveTo>
                      <a:lnTo>
                        <a:pt x="0" y="138983"/>
                      </a:lnTo>
                      <a:lnTo>
                        <a:pt x="20301" y="0"/>
                      </a:lnTo>
                      <a:lnTo>
                        <a:pt x="2085979" y="0"/>
                      </a:lnTo>
                      <a:lnTo>
                        <a:pt x="2106280" y="1389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EB98A45-699C-4210-9588-B25E368FA8FC}"/>
                    </a:ext>
                  </a:extLst>
                </p:cNvPr>
                <p:cNvSpPr/>
                <p:nvPr/>
              </p:nvSpPr>
              <p:spPr>
                <a:xfrm rot="10800000">
                  <a:off x="4651258" y="5525371"/>
                  <a:ext cx="1964304" cy="594443"/>
                </a:xfrm>
                <a:custGeom>
                  <a:avLst/>
                  <a:gdLst>
                    <a:gd name="connsiteX0" fmla="*/ 1964304 w 1964304"/>
                    <a:gd name="connsiteY0" fmla="*/ 594443 h 594443"/>
                    <a:gd name="connsiteX1" fmla="*/ 0 w 1964304"/>
                    <a:gd name="connsiteY1" fmla="*/ 594443 h 594443"/>
                    <a:gd name="connsiteX2" fmla="*/ 86830 w 1964304"/>
                    <a:gd name="connsiteY2" fmla="*/ 0 h 594443"/>
                    <a:gd name="connsiteX3" fmla="*/ 1877474 w 1964304"/>
                    <a:gd name="connsiteY3" fmla="*/ 0 h 594443"/>
                    <a:gd name="connsiteX4" fmla="*/ 1964304 w 1964304"/>
                    <a:gd name="connsiteY4" fmla="*/ 594443 h 594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304" h="594443">
                      <a:moveTo>
                        <a:pt x="1964304" y="594443"/>
                      </a:moveTo>
                      <a:lnTo>
                        <a:pt x="0" y="594443"/>
                      </a:lnTo>
                      <a:lnTo>
                        <a:pt x="86830" y="0"/>
                      </a:lnTo>
                      <a:lnTo>
                        <a:pt x="1877474" y="0"/>
                      </a:lnTo>
                      <a:lnTo>
                        <a:pt x="1964304" y="594443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0FAB704-3ED5-4AA3-A3FE-7E1B4325D95F}"/>
                    </a:ext>
                  </a:extLst>
                </p:cNvPr>
                <p:cNvSpPr/>
                <p:nvPr/>
              </p:nvSpPr>
              <p:spPr>
                <a:xfrm rot="10800000" flipV="1">
                  <a:off x="4383646" y="4697882"/>
                  <a:ext cx="2499531" cy="407998"/>
                </a:xfrm>
                <a:custGeom>
                  <a:avLst/>
                  <a:gdLst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493026 w 2499531"/>
                    <a:gd name="connsiteY8" fmla="*/ 322201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104104 w 2499531"/>
                    <a:gd name="connsiteY8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407998 h 407998"/>
                    <a:gd name="connsiteX5" fmla="*/ 2499531 w 2499531"/>
                    <a:gd name="connsiteY5" fmla="*/ 407998 h 407998"/>
                    <a:gd name="connsiteX6" fmla="*/ 2499531 w 2499531"/>
                    <a:gd name="connsiteY6" fmla="*/ 322201 h 407998"/>
                    <a:gd name="connsiteX7" fmla="*/ 2104104 w 2499531"/>
                    <a:gd name="connsiteY7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0 w 2499531"/>
                    <a:gd name="connsiteY2" fmla="*/ 322201 h 407998"/>
                    <a:gd name="connsiteX3" fmla="*/ 0 w 2499531"/>
                    <a:gd name="connsiteY3" fmla="*/ 407998 h 407998"/>
                    <a:gd name="connsiteX4" fmla="*/ 2499531 w 2499531"/>
                    <a:gd name="connsiteY4" fmla="*/ 407998 h 407998"/>
                    <a:gd name="connsiteX5" fmla="*/ 2499531 w 2499531"/>
                    <a:gd name="connsiteY5" fmla="*/ 322201 h 407998"/>
                    <a:gd name="connsiteX6" fmla="*/ 2104104 w 2499531"/>
                    <a:gd name="connsiteY6" fmla="*/ 0 h 4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9531" h="407998">
                      <a:moveTo>
                        <a:pt x="2104104" y="0"/>
                      </a:moveTo>
                      <a:lnTo>
                        <a:pt x="395426" y="0"/>
                      </a:lnTo>
                      <a:lnTo>
                        <a:pt x="0" y="322201"/>
                      </a:lnTo>
                      <a:lnTo>
                        <a:pt x="0" y="407998"/>
                      </a:lnTo>
                      <a:lnTo>
                        <a:pt x="2499531" y="407998"/>
                      </a:lnTo>
                      <a:lnTo>
                        <a:pt x="2499531" y="322201"/>
                      </a:lnTo>
                      <a:lnTo>
                        <a:pt x="21041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709BFF62-F984-4A9F-A139-2C8F1FE3510C}"/>
                    </a:ext>
                  </a:extLst>
                </p:cNvPr>
                <p:cNvSpPr/>
                <p:nvPr/>
              </p:nvSpPr>
              <p:spPr>
                <a:xfrm>
                  <a:off x="4383645" y="5020083"/>
                  <a:ext cx="2499531" cy="85797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779AB0F-47FD-455D-9FE0-F4169D79934E}"/>
                    </a:ext>
                  </a:extLst>
                </p:cNvPr>
                <p:cNvSpPr/>
                <p:nvPr/>
              </p:nvSpPr>
              <p:spPr>
                <a:xfrm rot="10800000">
                  <a:off x="5475620" y="6080903"/>
                  <a:ext cx="315580" cy="172260"/>
                </a:xfrm>
                <a:custGeom>
                  <a:avLst/>
                  <a:gdLst>
                    <a:gd name="connsiteX0" fmla="*/ 201280 w 201280"/>
                    <a:gd name="connsiteY0" fmla="*/ 184692 h 184692"/>
                    <a:gd name="connsiteX1" fmla="*/ 0 w 201280"/>
                    <a:gd name="connsiteY1" fmla="*/ 184692 h 184692"/>
                    <a:gd name="connsiteX2" fmla="*/ 8898 w 201280"/>
                    <a:gd name="connsiteY2" fmla="*/ 45706 h 184692"/>
                    <a:gd name="connsiteX3" fmla="*/ 42862 w 201280"/>
                    <a:gd name="connsiteY3" fmla="*/ 45706 h 184692"/>
                    <a:gd name="connsiteX4" fmla="*/ 42862 w 201280"/>
                    <a:gd name="connsiteY4" fmla="*/ 17719 h 184692"/>
                    <a:gd name="connsiteX5" fmla="*/ 60581 w 201280"/>
                    <a:gd name="connsiteY5" fmla="*/ 0 h 184692"/>
                    <a:gd name="connsiteX6" fmla="*/ 131457 w 201280"/>
                    <a:gd name="connsiteY6" fmla="*/ 0 h 184692"/>
                    <a:gd name="connsiteX7" fmla="*/ 149176 w 201280"/>
                    <a:gd name="connsiteY7" fmla="*/ 17719 h 184692"/>
                    <a:gd name="connsiteX8" fmla="*/ 149176 w 201280"/>
                    <a:gd name="connsiteY8" fmla="*/ 45706 h 184692"/>
                    <a:gd name="connsiteX9" fmla="*/ 192383 w 201280"/>
                    <a:gd name="connsiteY9" fmla="*/ 45706 h 18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280" h="184692">
                      <a:moveTo>
                        <a:pt x="201280" y="184692"/>
                      </a:moveTo>
                      <a:lnTo>
                        <a:pt x="0" y="184692"/>
                      </a:lnTo>
                      <a:lnTo>
                        <a:pt x="8898" y="45706"/>
                      </a:lnTo>
                      <a:lnTo>
                        <a:pt x="42862" y="45706"/>
                      </a:lnTo>
                      <a:lnTo>
                        <a:pt x="42862" y="17719"/>
                      </a:lnTo>
                      <a:cubicBezTo>
                        <a:pt x="42862" y="7933"/>
                        <a:pt x="50795" y="0"/>
                        <a:pt x="60581" y="0"/>
                      </a:cubicBezTo>
                      <a:lnTo>
                        <a:pt x="131457" y="0"/>
                      </a:lnTo>
                      <a:cubicBezTo>
                        <a:pt x="141243" y="0"/>
                        <a:pt x="149176" y="7933"/>
                        <a:pt x="149176" y="17719"/>
                      </a:cubicBezTo>
                      <a:lnTo>
                        <a:pt x="149176" y="45706"/>
                      </a:lnTo>
                      <a:lnTo>
                        <a:pt x="192383" y="4570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E2DB9356-74E3-4DEF-85E0-A5C3AB881CE3}"/>
                    </a:ext>
                  </a:extLst>
                </p:cNvPr>
                <p:cNvSpPr/>
                <p:nvPr/>
              </p:nvSpPr>
              <p:spPr>
                <a:xfrm>
                  <a:off x="4846432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89CE849E-2A7A-4A6E-86FC-16BF5C879445}"/>
                    </a:ext>
                  </a:extLst>
                </p:cNvPr>
                <p:cNvSpPr/>
                <p:nvPr/>
              </p:nvSpPr>
              <p:spPr>
                <a:xfrm>
                  <a:off x="5941807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3864F82-0A5F-4B3E-94DF-25AC6E91616A}"/>
                  </a:ext>
                </a:extLst>
              </p:cNvPr>
              <p:cNvSpPr/>
              <p:nvPr/>
            </p:nvSpPr>
            <p:spPr>
              <a:xfrm rot="10800000">
                <a:off x="4600571" y="5178367"/>
                <a:ext cx="2065678" cy="52387"/>
              </a:xfrm>
              <a:custGeom>
                <a:avLst/>
                <a:gdLst>
                  <a:gd name="connsiteX0" fmla="*/ 2065678 w 2065678"/>
                  <a:gd name="connsiteY0" fmla="*/ 52387 h 52387"/>
                  <a:gd name="connsiteX1" fmla="*/ 0 w 2065678"/>
                  <a:gd name="connsiteY1" fmla="*/ 52387 h 52387"/>
                  <a:gd name="connsiteX2" fmla="*/ 7652 w 2065678"/>
                  <a:gd name="connsiteY2" fmla="*/ 0 h 52387"/>
                  <a:gd name="connsiteX3" fmla="*/ 2058026 w 2065678"/>
                  <a:gd name="connsiteY3" fmla="*/ 0 h 52387"/>
                  <a:gd name="connsiteX4" fmla="*/ 2065678 w 2065678"/>
                  <a:gd name="connsiteY4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52387">
                    <a:moveTo>
                      <a:pt x="2065678" y="52387"/>
                    </a:moveTo>
                    <a:lnTo>
                      <a:pt x="0" y="52387"/>
                    </a:lnTo>
                    <a:lnTo>
                      <a:pt x="7652" y="0"/>
                    </a:lnTo>
                    <a:lnTo>
                      <a:pt x="2058026" y="0"/>
                    </a:lnTo>
                    <a:lnTo>
                      <a:pt x="2065678" y="52387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C5B2A4A-F811-4EEE-888A-AB05768A1CF1}"/>
                  </a:ext>
                </a:extLst>
              </p:cNvPr>
              <p:cNvSpPr/>
              <p:nvPr/>
            </p:nvSpPr>
            <p:spPr>
              <a:xfrm rot="10800000">
                <a:off x="4644870" y="5481638"/>
                <a:ext cx="1977080" cy="43731"/>
              </a:xfrm>
              <a:custGeom>
                <a:avLst/>
                <a:gdLst>
                  <a:gd name="connsiteX0" fmla="*/ 1977080 w 1977080"/>
                  <a:gd name="connsiteY0" fmla="*/ 43731 h 43731"/>
                  <a:gd name="connsiteX1" fmla="*/ 0 w 1977080"/>
                  <a:gd name="connsiteY1" fmla="*/ 43731 h 43731"/>
                  <a:gd name="connsiteX2" fmla="*/ 6388 w 1977080"/>
                  <a:gd name="connsiteY2" fmla="*/ 0 h 43731"/>
                  <a:gd name="connsiteX3" fmla="*/ 1970692 w 1977080"/>
                  <a:gd name="connsiteY3" fmla="*/ 0 h 43731"/>
                  <a:gd name="connsiteX4" fmla="*/ 1977080 w 1977080"/>
                  <a:gd name="connsiteY4" fmla="*/ 43731 h 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080" h="43731">
                    <a:moveTo>
                      <a:pt x="1977080" y="43731"/>
                    </a:moveTo>
                    <a:lnTo>
                      <a:pt x="0" y="43731"/>
                    </a:lnTo>
                    <a:lnTo>
                      <a:pt x="6388" y="0"/>
                    </a:lnTo>
                    <a:lnTo>
                      <a:pt x="1970692" y="0"/>
                    </a:lnTo>
                    <a:lnTo>
                      <a:pt x="1977080" y="43731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5A5C64D-170D-4A58-A118-B7622E7BFE7E}"/>
                  </a:ext>
                </a:extLst>
              </p:cNvPr>
              <p:cNvSpPr/>
              <p:nvPr/>
            </p:nvSpPr>
            <p:spPr bwMode="auto">
              <a:xfrm rot="5400000">
                <a:off x="5527430" y="5578211"/>
                <a:ext cx="194645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FE3E256A-4F9F-41CC-91FD-875A867B76F9}"/>
                </a:ext>
              </a:extLst>
            </p:cNvPr>
            <p:cNvGrpSpPr/>
            <p:nvPr/>
          </p:nvGrpSpPr>
          <p:grpSpPr>
            <a:xfrm>
              <a:off x="5769486" y="5455856"/>
              <a:ext cx="2035766" cy="532507"/>
              <a:chOff x="4573804" y="1269409"/>
              <a:chExt cx="1845205" cy="482663"/>
            </a:xfrm>
          </p:grpSpPr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3EC17653-ABF0-4404-81DF-1D12BAE2F599}"/>
                  </a:ext>
                </a:extLst>
              </p:cNvPr>
              <p:cNvSpPr/>
              <p:nvPr/>
            </p:nvSpPr>
            <p:spPr bwMode="auto">
              <a:xfrm>
                <a:off x="4573804" y="1269409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A684EB8B-FEE4-4A92-AB68-0CAE5FEF54C6}"/>
                  </a:ext>
                </a:extLst>
              </p:cNvPr>
              <p:cNvSpPr/>
              <p:nvPr/>
            </p:nvSpPr>
            <p:spPr bwMode="auto">
              <a:xfrm flipV="1">
                <a:off x="4573804" y="1675202"/>
                <a:ext cx="1845205" cy="76870"/>
              </a:xfrm>
              <a:prstGeom prst="trapezoid">
                <a:avLst>
                  <a:gd name="adj" fmla="val 40150"/>
                </a:avLst>
              </a:prstGeom>
              <a:solidFill>
                <a:schemeClr val="accent4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06ED5358-547D-4BA2-B2D0-E946B4A80E2B}"/>
                  </a:ext>
                </a:extLst>
              </p:cNvPr>
              <p:cNvSpPr txBox="1"/>
              <p:nvPr/>
            </p:nvSpPr>
            <p:spPr>
              <a:xfrm>
                <a:off x="4878397" y="1365251"/>
                <a:ext cx="1271578" cy="200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メール便</a:t>
                </a:r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9BE289D-B7C9-4DF3-AC5C-56061DBBA593}"/>
              </a:ext>
            </a:extLst>
          </p:cNvPr>
          <p:cNvGrpSpPr/>
          <p:nvPr/>
        </p:nvGrpSpPr>
        <p:grpSpPr>
          <a:xfrm>
            <a:off x="3695621" y="1568722"/>
            <a:ext cx="2499532" cy="1457654"/>
            <a:chOff x="278862" y="6520705"/>
            <a:chExt cx="2499532" cy="1457654"/>
          </a:xfrm>
        </p:grpSpPr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B8693162-FCBE-4729-B1A8-E6304831E35E}"/>
                </a:ext>
              </a:extLst>
            </p:cNvPr>
            <p:cNvSpPr/>
            <p:nvPr/>
          </p:nvSpPr>
          <p:spPr>
            <a:xfrm rot="10800000">
              <a:off x="357378" y="6886022"/>
              <a:ext cx="2342498" cy="1092337"/>
            </a:xfrm>
            <a:prstGeom prst="trapezoid">
              <a:avLst>
                <a:gd name="adj" fmla="val 1460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03AC2D1-2626-4494-951B-E7C79DCDE6B6}"/>
                </a:ext>
              </a:extLst>
            </p:cNvPr>
            <p:cNvSpPr/>
            <p:nvPr/>
          </p:nvSpPr>
          <p:spPr>
            <a:xfrm rot="10800000">
              <a:off x="495788" y="7001191"/>
              <a:ext cx="2065678" cy="347002"/>
            </a:xfrm>
            <a:custGeom>
              <a:avLst/>
              <a:gdLst>
                <a:gd name="connsiteX0" fmla="*/ 2065678 w 2065678"/>
                <a:gd name="connsiteY0" fmla="*/ 347002 h 347002"/>
                <a:gd name="connsiteX1" fmla="*/ 0 w 2065678"/>
                <a:gd name="connsiteY1" fmla="*/ 347002 h 347002"/>
                <a:gd name="connsiteX2" fmla="*/ 50687 w 2065678"/>
                <a:gd name="connsiteY2" fmla="*/ 0 h 347002"/>
                <a:gd name="connsiteX3" fmla="*/ 2014991 w 2065678"/>
                <a:gd name="connsiteY3" fmla="*/ 0 h 347002"/>
                <a:gd name="connsiteX4" fmla="*/ 2065678 w 2065678"/>
                <a:gd name="connsiteY4" fmla="*/ 347002 h 34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678" h="347002">
                  <a:moveTo>
                    <a:pt x="2065678" y="347002"/>
                  </a:moveTo>
                  <a:lnTo>
                    <a:pt x="0" y="347002"/>
                  </a:lnTo>
                  <a:lnTo>
                    <a:pt x="50687" y="0"/>
                  </a:lnTo>
                  <a:lnTo>
                    <a:pt x="2014991" y="0"/>
                  </a:lnTo>
                  <a:lnTo>
                    <a:pt x="2065678" y="347002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159894B-97C5-43BD-9C1F-15D5713E4470}"/>
                </a:ext>
              </a:extLst>
            </p:cNvPr>
            <p:cNvSpPr/>
            <p:nvPr/>
          </p:nvSpPr>
          <p:spPr>
            <a:xfrm rot="10800000">
              <a:off x="475487" y="6862208"/>
              <a:ext cx="2106280" cy="138983"/>
            </a:xfrm>
            <a:custGeom>
              <a:avLst/>
              <a:gdLst>
                <a:gd name="connsiteX0" fmla="*/ 2106280 w 2106280"/>
                <a:gd name="connsiteY0" fmla="*/ 138983 h 138983"/>
                <a:gd name="connsiteX1" fmla="*/ 0 w 2106280"/>
                <a:gd name="connsiteY1" fmla="*/ 138983 h 138983"/>
                <a:gd name="connsiteX2" fmla="*/ 20301 w 2106280"/>
                <a:gd name="connsiteY2" fmla="*/ 0 h 138983"/>
                <a:gd name="connsiteX3" fmla="*/ 2085979 w 2106280"/>
                <a:gd name="connsiteY3" fmla="*/ 0 h 138983"/>
                <a:gd name="connsiteX4" fmla="*/ 2106280 w 2106280"/>
                <a:gd name="connsiteY4" fmla="*/ 138983 h 13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6280" h="138983">
                  <a:moveTo>
                    <a:pt x="2106280" y="138983"/>
                  </a:moveTo>
                  <a:lnTo>
                    <a:pt x="0" y="138983"/>
                  </a:lnTo>
                  <a:lnTo>
                    <a:pt x="20301" y="0"/>
                  </a:lnTo>
                  <a:lnTo>
                    <a:pt x="2085979" y="0"/>
                  </a:lnTo>
                  <a:lnTo>
                    <a:pt x="2106280" y="13898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43DF5AF6-B057-4E1B-BB1F-C4B6C9C3900F}"/>
                </a:ext>
              </a:extLst>
            </p:cNvPr>
            <p:cNvSpPr/>
            <p:nvPr/>
          </p:nvSpPr>
          <p:spPr>
            <a:xfrm rot="10800000">
              <a:off x="546475" y="7348194"/>
              <a:ext cx="1964304" cy="594443"/>
            </a:xfrm>
            <a:custGeom>
              <a:avLst/>
              <a:gdLst>
                <a:gd name="connsiteX0" fmla="*/ 1964304 w 1964304"/>
                <a:gd name="connsiteY0" fmla="*/ 594443 h 594443"/>
                <a:gd name="connsiteX1" fmla="*/ 0 w 1964304"/>
                <a:gd name="connsiteY1" fmla="*/ 594443 h 594443"/>
                <a:gd name="connsiteX2" fmla="*/ 86830 w 1964304"/>
                <a:gd name="connsiteY2" fmla="*/ 0 h 594443"/>
                <a:gd name="connsiteX3" fmla="*/ 1877474 w 1964304"/>
                <a:gd name="connsiteY3" fmla="*/ 0 h 594443"/>
                <a:gd name="connsiteX4" fmla="*/ 1964304 w 1964304"/>
                <a:gd name="connsiteY4" fmla="*/ 594443 h 59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4304" h="594443">
                  <a:moveTo>
                    <a:pt x="1964304" y="594443"/>
                  </a:moveTo>
                  <a:lnTo>
                    <a:pt x="0" y="594443"/>
                  </a:lnTo>
                  <a:lnTo>
                    <a:pt x="86830" y="0"/>
                  </a:lnTo>
                  <a:lnTo>
                    <a:pt x="1877474" y="0"/>
                  </a:lnTo>
                  <a:lnTo>
                    <a:pt x="1964304" y="59444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FDB05BA-68DE-4BBF-B388-1C13CBC16C18}"/>
                </a:ext>
              </a:extLst>
            </p:cNvPr>
            <p:cNvSpPr/>
            <p:nvPr/>
          </p:nvSpPr>
          <p:spPr>
            <a:xfrm rot="10800000" flipV="1">
              <a:off x="278863" y="6520705"/>
              <a:ext cx="2499531" cy="407998"/>
            </a:xfrm>
            <a:custGeom>
              <a:avLst/>
              <a:gdLst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6504 w 2499531"/>
                <a:gd name="connsiteY2" fmla="*/ 322201 h 407998"/>
                <a:gd name="connsiteX3" fmla="*/ 0 w 2499531"/>
                <a:gd name="connsiteY3" fmla="*/ 322201 h 407998"/>
                <a:gd name="connsiteX4" fmla="*/ 0 w 2499531"/>
                <a:gd name="connsiteY4" fmla="*/ 327589 h 407998"/>
                <a:gd name="connsiteX5" fmla="*/ 0 w 2499531"/>
                <a:gd name="connsiteY5" fmla="*/ 407998 h 407998"/>
                <a:gd name="connsiteX6" fmla="*/ 2499531 w 2499531"/>
                <a:gd name="connsiteY6" fmla="*/ 407998 h 407998"/>
                <a:gd name="connsiteX7" fmla="*/ 2499531 w 2499531"/>
                <a:gd name="connsiteY7" fmla="*/ 322201 h 407998"/>
                <a:gd name="connsiteX8" fmla="*/ 2493026 w 2499531"/>
                <a:gd name="connsiteY8" fmla="*/ 322201 h 407998"/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6504 w 2499531"/>
                <a:gd name="connsiteY2" fmla="*/ 322201 h 407998"/>
                <a:gd name="connsiteX3" fmla="*/ 0 w 2499531"/>
                <a:gd name="connsiteY3" fmla="*/ 322201 h 407998"/>
                <a:gd name="connsiteX4" fmla="*/ 0 w 2499531"/>
                <a:gd name="connsiteY4" fmla="*/ 327589 h 407998"/>
                <a:gd name="connsiteX5" fmla="*/ 0 w 2499531"/>
                <a:gd name="connsiteY5" fmla="*/ 407998 h 407998"/>
                <a:gd name="connsiteX6" fmla="*/ 2499531 w 2499531"/>
                <a:gd name="connsiteY6" fmla="*/ 407998 h 407998"/>
                <a:gd name="connsiteX7" fmla="*/ 2499531 w 2499531"/>
                <a:gd name="connsiteY7" fmla="*/ 322201 h 407998"/>
                <a:gd name="connsiteX8" fmla="*/ 2104104 w 2499531"/>
                <a:gd name="connsiteY8" fmla="*/ 0 h 407998"/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6504 w 2499531"/>
                <a:gd name="connsiteY2" fmla="*/ 322201 h 407998"/>
                <a:gd name="connsiteX3" fmla="*/ 0 w 2499531"/>
                <a:gd name="connsiteY3" fmla="*/ 322201 h 407998"/>
                <a:gd name="connsiteX4" fmla="*/ 0 w 2499531"/>
                <a:gd name="connsiteY4" fmla="*/ 407998 h 407998"/>
                <a:gd name="connsiteX5" fmla="*/ 2499531 w 2499531"/>
                <a:gd name="connsiteY5" fmla="*/ 407998 h 407998"/>
                <a:gd name="connsiteX6" fmla="*/ 2499531 w 2499531"/>
                <a:gd name="connsiteY6" fmla="*/ 322201 h 407998"/>
                <a:gd name="connsiteX7" fmla="*/ 2104104 w 2499531"/>
                <a:gd name="connsiteY7" fmla="*/ 0 h 407998"/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0 w 2499531"/>
                <a:gd name="connsiteY2" fmla="*/ 322201 h 407998"/>
                <a:gd name="connsiteX3" fmla="*/ 0 w 2499531"/>
                <a:gd name="connsiteY3" fmla="*/ 407998 h 407998"/>
                <a:gd name="connsiteX4" fmla="*/ 2499531 w 2499531"/>
                <a:gd name="connsiteY4" fmla="*/ 407998 h 407998"/>
                <a:gd name="connsiteX5" fmla="*/ 2499531 w 2499531"/>
                <a:gd name="connsiteY5" fmla="*/ 322201 h 407998"/>
                <a:gd name="connsiteX6" fmla="*/ 2104104 w 2499531"/>
                <a:gd name="connsiteY6" fmla="*/ 0 h 4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9531" h="407998">
                  <a:moveTo>
                    <a:pt x="2104104" y="0"/>
                  </a:moveTo>
                  <a:lnTo>
                    <a:pt x="395426" y="0"/>
                  </a:lnTo>
                  <a:lnTo>
                    <a:pt x="0" y="322201"/>
                  </a:lnTo>
                  <a:lnTo>
                    <a:pt x="0" y="407998"/>
                  </a:lnTo>
                  <a:lnTo>
                    <a:pt x="2499531" y="407998"/>
                  </a:lnTo>
                  <a:lnTo>
                    <a:pt x="2499531" y="322201"/>
                  </a:lnTo>
                  <a:lnTo>
                    <a:pt x="2104104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727FF6D-7736-440B-894F-B83F961C0D58}"/>
                </a:ext>
              </a:extLst>
            </p:cNvPr>
            <p:cNvSpPr/>
            <p:nvPr/>
          </p:nvSpPr>
          <p:spPr>
            <a:xfrm>
              <a:off x="278862" y="6842906"/>
              <a:ext cx="2499531" cy="85797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2C6FF66-8E4D-4B96-8C8F-B6FC19297C73}"/>
                </a:ext>
              </a:extLst>
            </p:cNvPr>
            <p:cNvSpPr/>
            <p:nvPr/>
          </p:nvSpPr>
          <p:spPr>
            <a:xfrm rot="10800000">
              <a:off x="495788" y="7001190"/>
              <a:ext cx="2065678" cy="52387"/>
            </a:xfrm>
            <a:custGeom>
              <a:avLst/>
              <a:gdLst>
                <a:gd name="connsiteX0" fmla="*/ 2065678 w 2065678"/>
                <a:gd name="connsiteY0" fmla="*/ 52387 h 52387"/>
                <a:gd name="connsiteX1" fmla="*/ 0 w 2065678"/>
                <a:gd name="connsiteY1" fmla="*/ 52387 h 52387"/>
                <a:gd name="connsiteX2" fmla="*/ 7652 w 2065678"/>
                <a:gd name="connsiteY2" fmla="*/ 0 h 52387"/>
                <a:gd name="connsiteX3" fmla="*/ 2058026 w 2065678"/>
                <a:gd name="connsiteY3" fmla="*/ 0 h 52387"/>
                <a:gd name="connsiteX4" fmla="*/ 2065678 w 2065678"/>
                <a:gd name="connsiteY4" fmla="*/ 5238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678" h="52387">
                  <a:moveTo>
                    <a:pt x="2065678" y="52387"/>
                  </a:moveTo>
                  <a:lnTo>
                    <a:pt x="0" y="52387"/>
                  </a:lnTo>
                  <a:lnTo>
                    <a:pt x="7652" y="0"/>
                  </a:lnTo>
                  <a:lnTo>
                    <a:pt x="2058026" y="0"/>
                  </a:lnTo>
                  <a:lnTo>
                    <a:pt x="2065678" y="52387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A91FAB3-659D-4535-8D05-B01B93DE1904}"/>
                </a:ext>
              </a:extLst>
            </p:cNvPr>
            <p:cNvSpPr/>
            <p:nvPr/>
          </p:nvSpPr>
          <p:spPr>
            <a:xfrm rot="10800000">
              <a:off x="540087" y="7304461"/>
              <a:ext cx="1977080" cy="43731"/>
            </a:xfrm>
            <a:custGeom>
              <a:avLst/>
              <a:gdLst>
                <a:gd name="connsiteX0" fmla="*/ 1977080 w 1977080"/>
                <a:gd name="connsiteY0" fmla="*/ 43731 h 43731"/>
                <a:gd name="connsiteX1" fmla="*/ 0 w 1977080"/>
                <a:gd name="connsiteY1" fmla="*/ 43731 h 43731"/>
                <a:gd name="connsiteX2" fmla="*/ 6388 w 1977080"/>
                <a:gd name="connsiteY2" fmla="*/ 0 h 43731"/>
                <a:gd name="connsiteX3" fmla="*/ 1970692 w 1977080"/>
                <a:gd name="connsiteY3" fmla="*/ 0 h 43731"/>
                <a:gd name="connsiteX4" fmla="*/ 1977080 w 1977080"/>
                <a:gd name="connsiteY4" fmla="*/ 43731 h 4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7080" h="43731">
                  <a:moveTo>
                    <a:pt x="1977080" y="43731"/>
                  </a:moveTo>
                  <a:lnTo>
                    <a:pt x="0" y="43731"/>
                  </a:lnTo>
                  <a:lnTo>
                    <a:pt x="6388" y="0"/>
                  </a:lnTo>
                  <a:lnTo>
                    <a:pt x="1970692" y="0"/>
                  </a:lnTo>
                  <a:lnTo>
                    <a:pt x="1977080" y="4373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1BB5F24-1BF4-4D9B-A736-222A21DCE8C3}"/>
                </a:ext>
              </a:extLst>
            </p:cNvPr>
            <p:cNvSpPr/>
            <p:nvPr/>
          </p:nvSpPr>
          <p:spPr>
            <a:xfrm rot="10800000" flipV="1">
              <a:off x="640285" y="7707366"/>
              <a:ext cx="1776684" cy="234607"/>
            </a:xfrm>
            <a:custGeom>
              <a:avLst/>
              <a:gdLst>
                <a:gd name="connsiteX0" fmla="*/ 1964304 w 1964304"/>
                <a:gd name="connsiteY0" fmla="*/ 594443 h 594443"/>
                <a:gd name="connsiteX1" fmla="*/ 0 w 1964304"/>
                <a:gd name="connsiteY1" fmla="*/ 594443 h 594443"/>
                <a:gd name="connsiteX2" fmla="*/ 86830 w 1964304"/>
                <a:gd name="connsiteY2" fmla="*/ 0 h 594443"/>
                <a:gd name="connsiteX3" fmla="*/ 1877474 w 1964304"/>
                <a:gd name="connsiteY3" fmla="*/ 0 h 594443"/>
                <a:gd name="connsiteX4" fmla="*/ 1964304 w 1964304"/>
                <a:gd name="connsiteY4" fmla="*/ 594443 h 59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4304" h="594443">
                  <a:moveTo>
                    <a:pt x="1964304" y="594443"/>
                  </a:moveTo>
                  <a:lnTo>
                    <a:pt x="0" y="594443"/>
                  </a:lnTo>
                  <a:lnTo>
                    <a:pt x="86830" y="0"/>
                  </a:lnTo>
                  <a:lnTo>
                    <a:pt x="1877474" y="0"/>
                  </a:lnTo>
                  <a:lnTo>
                    <a:pt x="1964304" y="594443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0000"/>
                </a:gs>
                <a:gs pos="0">
                  <a:schemeClr val="tx1"/>
                </a:gs>
                <a:gs pos="5000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D2CDE5F-613D-44E6-B35D-1783E3B62440}"/>
                </a:ext>
              </a:extLst>
            </p:cNvPr>
            <p:cNvGrpSpPr/>
            <p:nvPr/>
          </p:nvGrpSpPr>
          <p:grpSpPr>
            <a:xfrm>
              <a:off x="832391" y="7604309"/>
              <a:ext cx="1476014" cy="306731"/>
              <a:chOff x="4480958" y="3785320"/>
              <a:chExt cx="1243988" cy="183542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A1B82F85-FFE1-467D-873A-2ADC89B55D42}"/>
                  </a:ext>
                </a:extLst>
              </p:cNvPr>
              <p:cNvSpPr/>
              <p:nvPr/>
            </p:nvSpPr>
            <p:spPr bwMode="auto">
              <a:xfrm>
                <a:off x="4480958" y="3850149"/>
                <a:ext cx="783203" cy="105110"/>
              </a:xfrm>
              <a:prstGeom prst="roundRect">
                <a:avLst>
                  <a:gd name="adj" fmla="val 29434"/>
                </a:avLst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4771D8F6-50C5-410D-8814-2F398C5D7985}"/>
                  </a:ext>
                </a:extLst>
              </p:cNvPr>
              <p:cNvSpPr/>
              <p:nvPr/>
            </p:nvSpPr>
            <p:spPr bwMode="auto">
              <a:xfrm>
                <a:off x="4634553" y="3863752"/>
                <a:ext cx="783203" cy="105110"/>
              </a:xfrm>
              <a:prstGeom prst="roundRect">
                <a:avLst>
                  <a:gd name="adj" fmla="val 29434"/>
                </a:avLst>
              </a:prstGeom>
              <a:solidFill>
                <a:srgbClr val="00B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B310100E-67F7-43E1-A430-CFCFFAD478A6}"/>
                  </a:ext>
                </a:extLst>
              </p:cNvPr>
              <p:cNvSpPr/>
              <p:nvPr/>
            </p:nvSpPr>
            <p:spPr bwMode="auto">
              <a:xfrm>
                <a:off x="4957385" y="3836113"/>
                <a:ext cx="767561" cy="105110"/>
              </a:xfrm>
              <a:prstGeom prst="roundRect">
                <a:avLst>
                  <a:gd name="adj" fmla="val 29434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7D5A7105-9587-4A2D-A4FE-CCF2F68AAAAE}"/>
                  </a:ext>
                </a:extLst>
              </p:cNvPr>
              <p:cNvSpPr/>
              <p:nvPr/>
            </p:nvSpPr>
            <p:spPr bwMode="auto">
              <a:xfrm>
                <a:off x="4577568" y="3840599"/>
                <a:ext cx="993783" cy="56485"/>
              </a:xfrm>
              <a:prstGeom prst="roundRect">
                <a:avLst>
                  <a:gd name="adj" fmla="val 29434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3F9B5790-5CCC-4304-86F3-6881DCB331B5}"/>
                  </a:ext>
                </a:extLst>
              </p:cNvPr>
              <p:cNvSpPr/>
              <p:nvPr/>
            </p:nvSpPr>
            <p:spPr bwMode="auto">
              <a:xfrm>
                <a:off x="4506199" y="3785320"/>
                <a:ext cx="984578" cy="64829"/>
              </a:xfrm>
              <a:prstGeom prst="roundRect">
                <a:avLst>
                  <a:gd name="adj" fmla="val 29434"/>
                </a:avLst>
              </a:prstGeom>
              <a:solidFill>
                <a:schemeClr val="tx2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AA907E5F-EEF5-45A3-932B-8EFE1787E074}"/>
                </a:ext>
              </a:extLst>
            </p:cNvPr>
            <p:cNvGrpSpPr/>
            <p:nvPr/>
          </p:nvGrpSpPr>
          <p:grpSpPr>
            <a:xfrm>
              <a:off x="460104" y="7354719"/>
              <a:ext cx="2137046" cy="416616"/>
              <a:chOff x="460104" y="7354719"/>
              <a:chExt cx="2137046" cy="416616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0634575-5DCA-42B4-A0E4-DFBC397FF608}"/>
                  </a:ext>
                </a:extLst>
              </p:cNvPr>
              <p:cNvSpPr/>
              <p:nvPr/>
            </p:nvSpPr>
            <p:spPr>
              <a:xfrm>
                <a:off x="460104" y="7354719"/>
                <a:ext cx="2137046" cy="359840"/>
              </a:xfrm>
              <a:custGeom>
                <a:avLst/>
                <a:gdLst>
                  <a:gd name="connsiteX0" fmla="*/ 1964304 w 1964304"/>
                  <a:gd name="connsiteY0" fmla="*/ 594443 h 594443"/>
                  <a:gd name="connsiteX1" fmla="*/ 0 w 1964304"/>
                  <a:gd name="connsiteY1" fmla="*/ 594443 h 594443"/>
                  <a:gd name="connsiteX2" fmla="*/ 86830 w 1964304"/>
                  <a:gd name="connsiteY2" fmla="*/ 0 h 594443"/>
                  <a:gd name="connsiteX3" fmla="*/ 1877474 w 1964304"/>
                  <a:gd name="connsiteY3" fmla="*/ 0 h 594443"/>
                  <a:gd name="connsiteX4" fmla="*/ 1964304 w 1964304"/>
                  <a:gd name="connsiteY4" fmla="*/ 594443 h 594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4304" h="594443">
                    <a:moveTo>
                      <a:pt x="1964304" y="594443"/>
                    </a:moveTo>
                    <a:lnTo>
                      <a:pt x="0" y="594443"/>
                    </a:lnTo>
                    <a:lnTo>
                      <a:pt x="86830" y="0"/>
                    </a:lnTo>
                    <a:lnTo>
                      <a:pt x="1877474" y="0"/>
                    </a:lnTo>
                    <a:lnTo>
                      <a:pt x="1964304" y="59444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84AB4199-CB12-40B3-89CD-B9B4848191BD}"/>
                  </a:ext>
                </a:extLst>
              </p:cNvPr>
              <p:cNvSpPr/>
              <p:nvPr/>
            </p:nvSpPr>
            <p:spPr>
              <a:xfrm>
                <a:off x="741649" y="7558940"/>
                <a:ext cx="492331" cy="80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CFF9E90D-F283-49D1-8527-4F51D703E7CA}"/>
                  </a:ext>
                </a:extLst>
              </p:cNvPr>
              <p:cNvSpPr/>
              <p:nvPr/>
            </p:nvSpPr>
            <p:spPr>
              <a:xfrm>
                <a:off x="1837024" y="7558940"/>
                <a:ext cx="492331" cy="80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5B97BE1-5D96-4495-9622-74F069D31280}"/>
                  </a:ext>
                </a:extLst>
              </p:cNvPr>
              <p:cNvSpPr/>
              <p:nvPr/>
            </p:nvSpPr>
            <p:spPr>
              <a:xfrm rot="10800000">
                <a:off x="1370837" y="7693505"/>
                <a:ext cx="315580" cy="77830"/>
              </a:xfrm>
              <a:custGeom>
                <a:avLst/>
                <a:gdLst>
                  <a:gd name="connsiteX0" fmla="*/ 201280 w 201280"/>
                  <a:gd name="connsiteY0" fmla="*/ 184692 h 184692"/>
                  <a:gd name="connsiteX1" fmla="*/ 0 w 201280"/>
                  <a:gd name="connsiteY1" fmla="*/ 184692 h 184692"/>
                  <a:gd name="connsiteX2" fmla="*/ 8898 w 201280"/>
                  <a:gd name="connsiteY2" fmla="*/ 45706 h 184692"/>
                  <a:gd name="connsiteX3" fmla="*/ 42862 w 201280"/>
                  <a:gd name="connsiteY3" fmla="*/ 45706 h 184692"/>
                  <a:gd name="connsiteX4" fmla="*/ 42862 w 201280"/>
                  <a:gd name="connsiteY4" fmla="*/ 17719 h 184692"/>
                  <a:gd name="connsiteX5" fmla="*/ 60581 w 201280"/>
                  <a:gd name="connsiteY5" fmla="*/ 0 h 184692"/>
                  <a:gd name="connsiteX6" fmla="*/ 131457 w 201280"/>
                  <a:gd name="connsiteY6" fmla="*/ 0 h 184692"/>
                  <a:gd name="connsiteX7" fmla="*/ 149176 w 201280"/>
                  <a:gd name="connsiteY7" fmla="*/ 17719 h 184692"/>
                  <a:gd name="connsiteX8" fmla="*/ 149176 w 201280"/>
                  <a:gd name="connsiteY8" fmla="*/ 45706 h 184692"/>
                  <a:gd name="connsiteX9" fmla="*/ 192383 w 201280"/>
                  <a:gd name="connsiteY9" fmla="*/ 45706 h 18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1280" h="184692">
                    <a:moveTo>
                      <a:pt x="201280" y="184692"/>
                    </a:moveTo>
                    <a:lnTo>
                      <a:pt x="0" y="184692"/>
                    </a:lnTo>
                    <a:lnTo>
                      <a:pt x="8898" y="45706"/>
                    </a:lnTo>
                    <a:lnTo>
                      <a:pt x="42862" y="45706"/>
                    </a:lnTo>
                    <a:lnTo>
                      <a:pt x="42862" y="17719"/>
                    </a:lnTo>
                    <a:cubicBezTo>
                      <a:pt x="42862" y="7933"/>
                      <a:pt x="50795" y="0"/>
                      <a:pt x="60581" y="0"/>
                    </a:cubicBezTo>
                    <a:lnTo>
                      <a:pt x="131457" y="0"/>
                    </a:lnTo>
                    <a:cubicBezTo>
                      <a:pt x="141243" y="0"/>
                      <a:pt x="149176" y="7933"/>
                      <a:pt x="149176" y="17719"/>
                    </a:cubicBezTo>
                    <a:lnTo>
                      <a:pt x="149176" y="45706"/>
                    </a:lnTo>
                    <a:lnTo>
                      <a:pt x="192383" y="45706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ECA5D78-C3F2-46AB-99F2-F35EC0347269}"/>
                  </a:ext>
                </a:extLst>
              </p:cNvPr>
              <p:cNvSpPr/>
              <p:nvPr/>
            </p:nvSpPr>
            <p:spPr bwMode="auto">
              <a:xfrm rot="5400000">
                <a:off x="1470284" y="7324225"/>
                <a:ext cx="99369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FE402DA6-4DD8-4934-BD80-D2BFDDF79FB8}"/>
              </a:ext>
            </a:extLst>
          </p:cNvPr>
          <p:cNvGrpSpPr/>
          <p:nvPr/>
        </p:nvGrpSpPr>
        <p:grpSpPr>
          <a:xfrm>
            <a:off x="6728473" y="4393821"/>
            <a:ext cx="2499532" cy="1555281"/>
            <a:chOff x="2953050" y="6363094"/>
            <a:chExt cx="2499532" cy="1555281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8CB6C4D-5908-4444-A8DE-5E5B8F72D017}"/>
                </a:ext>
              </a:extLst>
            </p:cNvPr>
            <p:cNvGrpSpPr/>
            <p:nvPr/>
          </p:nvGrpSpPr>
          <p:grpSpPr>
            <a:xfrm>
              <a:off x="2953050" y="6363094"/>
              <a:ext cx="2499532" cy="1555281"/>
              <a:chOff x="2953050" y="6363094"/>
              <a:chExt cx="2499532" cy="1555281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DC119978-0802-4BD4-97A0-2E8538643A2A}"/>
                  </a:ext>
                </a:extLst>
              </p:cNvPr>
              <p:cNvGrpSpPr/>
              <p:nvPr/>
            </p:nvGrpSpPr>
            <p:grpSpPr>
              <a:xfrm>
                <a:off x="2953050" y="6363094"/>
                <a:ext cx="2499532" cy="1555281"/>
                <a:chOff x="4383645" y="4697882"/>
                <a:chExt cx="2499532" cy="1555281"/>
              </a:xfrm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F1CFB430-A293-4058-B586-D154969E08C3}"/>
                    </a:ext>
                  </a:extLst>
                </p:cNvPr>
                <p:cNvGrpSpPr/>
                <p:nvPr/>
              </p:nvGrpSpPr>
              <p:grpSpPr>
                <a:xfrm>
                  <a:off x="4383645" y="4697882"/>
                  <a:ext cx="2499532" cy="1555281"/>
                  <a:chOff x="4383645" y="4697882"/>
                  <a:chExt cx="2499532" cy="1555281"/>
                </a:xfrm>
                <a:solidFill>
                  <a:srgbClr val="FF0000"/>
                </a:solidFill>
              </p:grpSpPr>
              <p:sp>
                <p:nvSpPr>
                  <p:cNvPr id="90" name="台形 89">
                    <a:extLst>
                      <a:ext uri="{FF2B5EF4-FFF2-40B4-BE49-F238E27FC236}">
                        <a16:creationId xmlns:a16="http://schemas.microsoft.com/office/drawing/2014/main" id="{E615E1D1-99A4-4278-9B23-4C80215B9D3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62161" y="5063199"/>
                    <a:ext cx="2342498" cy="1092337"/>
                  </a:xfrm>
                  <a:prstGeom prst="trapezoid">
                    <a:avLst>
                      <a:gd name="adj" fmla="val 14607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473A0098-FF09-456F-9DBE-C946CBCF42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600571" y="5178368"/>
                    <a:ext cx="2065678" cy="347002"/>
                  </a:xfrm>
                  <a:custGeom>
                    <a:avLst/>
                    <a:gdLst>
                      <a:gd name="connsiteX0" fmla="*/ 2065678 w 2065678"/>
                      <a:gd name="connsiteY0" fmla="*/ 347002 h 347002"/>
                      <a:gd name="connsiteX1" fmla="*/ 0 w 2065678"/>
                      <a:gd name="connsiteY1" fmla="*/ 347002 h 347002"/>
                      <a:gd name="connsiteX2" fmla="*/ 50687 w 2065678"/>
                      <a:gd name="connsiteY2" fmla="*/ 0 h 347002"/>
                      <a:gd name="connsiteX3" fmla="*/ 2014991 w 2065678"/>
                      <a:gd name="connsiteY3" fmla="*/ 0 h 347002"/>
                      <a:gd name="connsiteX4" fmla="*/ 2065678 w 2065678"/>
                      <a:gd name="connsiteY4" fmla="*/ 347002 h 347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65678" h="347002">
                        <a:moveTo>
                          <a:pt x="2065678" y="347002"/>
                        </a:moveTo>
                        <a:lnTo>
                          <a:pt x="0" y="347002"/>
                        </a:lnTo>
                        <a:lnTo>
                          <a:pt x="50687" y="0"/>
                        </a:lnTo>
                        <a:lnTo>
                          <a:pt x="2014991" y="0"/>
                        </a:lnTo>
                        <a:lnTo>
                          <a:pt x="2065678" y="34700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FF0000"/>
                      </a:gs>
                      <a:gs pos="0">
                        <a:schemeClr val="tx1"/>
                      </a:gs>
                      <a:gs pos="70000">
                        <a:srgbClr val="C00000"/>
                      </a:gs>
                      <a:gs pos="50000">
                        <a:schemeClr val="tx1"/>
                      </a:gs>
                    </a:gsLst>
                    <a:lin ang="54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309DB96A-88A6-4F34-8BD6-C49533147D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0270" y="5039385"/>
                    <a:ext cx="2106280" cy="138983"/>
                  </a:xfrm>
                  <a:custGeom>
                    <a:avLst/>
                    <a:gdLst>
                      <a:gd name="connsiteX0" fmla="*/ 2106280 w 2106280"/>
                      <a:gd name="connsiteY0" fmla="*/ 138983 h 138983"/>
                      <a:gd name="connsiteX1" fmla="*/ 0 w 2106280"/>
                      <a:gd name="connsiteY1" fmla="*/ 138983 h 138983"/>
                      <a:gd name="connsiteX2" fmla="*/ 20301 w 2106280"/>
                      <a:gd name="connsiteY2" fmla="*/ 0 h 138983"/>
                      <a:gd name="connsiteX3" fmla="*/ 2085979 w 2106280"/>
                      <a:gd name="connsiteY3" fmla="*/ 0 h 138983"/>
                      <a:gd name="connsiteX4" fmla="*/ 2106280 w 2106280"/>
                      <a:gd name="connsiteY4" fmla="*/ 138983 h 138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6280" h="138983">
                        <a:moveTo>
                          <a:pt x="2106280" y="138983"/>
                        </a:moveTo>
                        <a:lnTo>
                          <a:pt x="0" y="138983"/>
                        </a:lnTo>
                        <a:lnTo>
                          <a:pt x="20301" y="0"/>
                        </a:lnTo>
                        <a:lnTo>
                          <a:pt x="2085979" y="0"/>
                        </a:lnTo>
                        <a:lnTo>
                          <a:pt x="2106280" y="1389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18A31120-8521-4964-BD69-AA46B2B7D1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651258" y="5525371"/>
                    <a:ext cx="1964304" cy="594443"/>
                  </a:xfrm>
                  <a:custGeom>
                    <a:avLst/>
                    <a:gdLst>
                      <a:gd name="connsiteX0" fmla="*/ 1964304 w 1964304"/>
                      <a:gd name="connsiteY0" fmla="*/ 594443 h 594443"/>
                      <a:gd name="connsiteX1" fmla="*/ 0 w 1964304"/>
                      <a:gd name="connsiteY1" fmla="*/ 594443 h 594443"/>
                      <a:gd name="connsiteX2" fmla="*/ 86830 w 1964304"/>
                      <a:gd name="connsiteY2" fmla="*/ 0 h 594443"/>
                      <a:gd name="connsiteX3" fmla="*/ 1877474 w 1964304"/>
                      <a:gd name="connsiteY3" fmla="*/ 0 h 594443"/>
                      <a:gd name="connsiteX4" fmla="*/ 1964304 w 1964304"/>
                      <a:gd name="connsiteY4" fmla="*/ 594443 h 5944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4304" h="594443">
                        <a:moveTo>
                          <a:pt x="1964304" y="594443"/>
                        </a:moveTo>
                        <a:lnTo>
                          <a:pt x="0" y="594443"/>
                        </a:lnTo>
                        <a:lnTo>
                          <a:pt x="86830" y="0"/>
                        </a:lnTo>
                        <a:lnTo>
                          <a:pt x="1877474" y="0"/>
                        </a:lnTo>
                        <a:lnTo>
                          <a:pt x="1964304" y="594443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595B3D17-1837-490C-BB5A-6172B7F8103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383646" y="4697882"/>
                    <a:ext cx="2499531" cy="407998"/>
                  </a:xfrm>
                  <a:custGeom>
                    <a:avLst/>
                    <a:gdLst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6504 w 2499531"/>
                      <a:gd name="connsiteY2" fmla="*/ 322201 h 407998"/>
                      <a:gd name="connsiteX3" fmla="*/ 0 w 2499531"/>
                      <a:gd name="connsiteY3" fmla="*/ 322201 h 407998"/>
                      <a:gd name="connsiteX4" fmla="*/ 0 w 2499531"/>
                      <a:gd name="connsiteY4" fmla="*/ 327589 h 407998"/>
                      <a:gd name="connsiteX5" fmla="*/ 0 w 2499531"/>
                      <a:gd name="connsiteY5" fmla="*/ 407998 h 407998"/>
                      <a:gd name="connsiteX6" fmla="*/ 2499531 w 2499531"/>
                      <a:gd name="connsiteY6" fmla="*/ 407998 h 407998"/>
                      <a:gd name="connsiteX7" fmla="*/ 2499531 w 2499531"/>
                      <a:gd name="connsiteY7" fmla="*/ 322201 h 407998"/>
                      <a:gd name="connsiteX8" fmla="*/ 2493026 w 2499531"/>
                      <a:gd name="connsiteY8" fmla="*/ 322201 h 407998"/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6504 w 2499531"/>
                      <a:gd name="connsiteY2" fmla="*/ 322201 h 407998"/>
                      <a:gd name="connsiteX3" fmla="*/ 0 w 2499531"/>
                      <a:gd name="connsiteY3" fmla="*/ 322201 h 407998"/>
                      <a:gd name="connsiteX4" fmla="*/ 0 w 2499531"/>
                      <a:gd name="connsiteY4" fmla="*/ 327589 h 407998"/>
                      <a:gd name="connsiteX5" fmla="*/ 0 w 2499531"/>
                      <a:gd name="connsiteY5" fmla="*/ 407998 h 407998"/>
                      <a:gd name="connsiteX6" fmla="*/ 2499531 w 2499531"/>
                      <a:gd name="connsiteY6" fmla="*/ 407998 h 407998"/>
                      <a:gd name="connsiteX7" fmla="*/ 2499531 w 2499531"/>
                      <a:gd name="connsiteY7" fmla="*/ 322201 h 407998"/>
                      <a:gd name="connsiteX8" fmla="*/ 2104104 w 2499531"/>
                      <a:gd name="connsiteY8" fmla="*/ 0 h 407998"/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6504 w 2499531"/>
                      <a:gd name="connsiteY2" fmla="*/ 322201 h 407998"/>
                      <a:gd name="connsiteX3" fmla="*/ 0 w 2499531"/>
                      <a:gd name="connsiteY3" fmla="*/ 322201 h 407998"/>
                      <a:gd name="connsiteX4" fmla="*/ 0 w 2499531"/>
                      <a:gd name="connsiteY4" fmla="*/ 407998 h 407998"/>
                      <a:gd name="connsiteX5" fmla="*/ 2499531 w 2499531"/>
                      <a:gd name="connsiteY5" fmla="*/ 407998 h 407998"/>
                      <a:gd name="connsiteX6" fmla="*/ 2499531 w 2499531"/>
                      <a:gd name="connsiteY6" fmla="*/ 322201 h 407998"/>
                      <a:gd name="connsiteX7" fmla="*/ 2104104 w 2499531"/>
                      <a:gd name="connsiteY7" fmla="*/ 0 h 407998"/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0 w 2499531"/>
                      <a:gd name="connsiteY2" fmla="*/ 322201 h 407998"/>
                      <a:gd name="connsiteX3" fmla="*/ 0 w 2499531"/>
                      <a:gd name="connsiteY3" fmla="*/ 407998 h 407998"/>
                      <a:gd name="connsiteX4" fmla="*/ 2499531 w 2499531"/>
                      <a:gd name="connsiteY4" fmla="*/ 407998 h 407998"/>
                      <a:gd name="connsiteX5" fmla="*/ 2499531 w 2499531"/>
                      <a:gd name="connsiteY5" fmla="*/ 322201 h 407998"/>
                      <a:gd name="connsiteX6" fmla="*/ 2104104 w 2499531"/>
                      <a:gd name="connsiteY6" fmla="*/ 0 h 407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99531" h="407998">
                        <a:moveTo>
                          <a:pt x="2104104" y="0"/>
                        </a:moveTo>
                        <a:lnTo>
                          <a:pt x="395426" y="0"/>
                        </a:lnTo>
                        <a:lnTo>
                          <a:pt x="0" y="322201"/>
                        </a:lnTo>
                        <a:lnTo>
                          <a:pt x="0" y="407998"/>
                        </a:lnTo>
                        <a:lnTo>
                          <a:pt x="2499531" y="407998"/>
                        </a:lnTo>
                        <a:lnTo>
                          <a:pt x="2499531" y="322201"/>
                        </a:lnTo>
                        <a:lnTo>
                          <a:pt x="2104104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正方形/長方形 94">
                    <a:extLst>
                      <a:ext uri="{FF2B5EF4-FFF2-40B4-BE49-F238E27FC236}">
                        <a16:creationId xmlns:a16="http://schemas.microsoft.com/office/drawing/2014/main" id="{69E59E4D-E1BC-4E15-888A-84C6D4C01C96}"/>
                      </a:ext>
                    </a:extLst>
                  </p:cNvPr>
                  <p:cNvSpPr/>
                  <p:nvPr/>
                </p:nvSpPr>
                <p:spPr>
                  <a:xfrm>
                    <a:off x="4383645" y="5020083"/>
                    <a:ext cx="2499531" cy="85797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75C28719-E0E8-475F-A0A5-684B9EB223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75620" y="6080903"/>
                    <a:ext cx="315580" cy="172260"/>
                  </a:xfrm>
                  <a:custGeom>
                    <a:avLst/>
                    <a:gdLst>
                      <a:gd name="connsiteX0" fmla="*/ 201280 w 201280"/>
                      <a:gd name="connsiteY0" fmla="*/ 184692 h 184692"/>
                      <a:gd name="connsiteX1" fmla="*/ 0 w 201280"/>
                      <a:gd name="connsiteY1" fmla="*/ 184692 h 184692"/>
                      <a:gd name="connsiteX2" fmla="*/ 8898 w 201280"/>
                      <a:gd name="connsiteY2" fmla="*/ 45706 h 184692"/>
                      <a:gd name="connsiteX3" fmla="*/ 42862 w 201280"/>
                      <a:gd name="connsiteY3" fmla="*/ 45706 h 184692"/>
                      <a:gd name="connsiteX4" fmla="*/ 42862 w 201280"/>
                      <a:gd name="connsiteY4" fmla="*/ 17719 h 184692"/>
                      <a:gd name="connsiteX5" fmla="*/ 60581 w 201280"/>
                      <a:gd name="connsiteY5" fmla="*/ 0 h 184692"/>
                      <a:gd name="connsiteX6" fmla="*/ 131457 w 201280"/>
                      <a:gd name="connsiteY6" fmla="*/ 0 h 184692"/>
                      <a:gd name="connsiteX7" fmla="*/ 149176 w 201280"/>
                      <a:gd name="connsiteY7" fmla="*/ 17719 h 184692"/>
                      <a:gd name="connsiteX8" fmla="*/ 149176 w 201280"/>
                      <a:gd name="connsiteY8" fmla="*/ 45706 h 184692"/>
                      <a:gd name="connsiteX9" fmla="*/ 192383 w 201280"/>
                      <a:gd name="connsiteY9" fmla="*/ 45706 h 184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1280" h="184692">
                        <a:moveTo>
                          <a:pt x="201280" y="184692"/>
                        </a:moveTo>
                        <a:lnTo>
                          <a:pt x="0" y="184692"/>
                        </a:lnTo>
                        <a:lnTo>
                          <a:pt x="8898" y="45706"/>
                        </a:lnTo>
                        <a:lnTo>
                          <a:pt x="42862" y="45706"/>
                        </a:lnTo>
                        <a:lnTo>
                          <a:pt x="42862" y="17719"/>
                        </a:lnTo>
                        <a:cubicBezTo>
                          <a:pt x="42862" y="7933"/>
                          <a:pt x="50795" y="0"/>
                          <a:pt x="60581" y="0"/>
                        </a:cubicBezTo>
                        <a:lnTo>
                          <a:pt x="131457" y="0"/>
                        </a:lnTo>
                        <a:cubicBezTo>
                          <a:pt x="141243" y="0"/>
                          <a:pt x="149176" y="7933"/>
                          <a:pt x="149176" y="17719"/>
                        </a:cubicBezTo>
                        <a:lnTo>
                          <a:pt x="149176" y="45706"/>
                        </a:lnTo>
                        <a:lnTo>
                          <a:pt x="192383" y="4570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7F6D5685-611D-4B92-B684-7B5A7E813E87}"/>
                      </a:ext>
                    </a:extLst>
                  </p:cNvPr>
                  <p:cNvSpPr/>
                  <p:nvPr/>
                </p:nvSpPr>
                <p:spPr>
                  <a:xfrm>
                    <a:off x="4846432" y="5903171"/>
                    <a:ext cx="492331" cy="1389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四角形: 角を丸くする 97">
                    <a:extLst>
                      <a:ext uri="{FF2B5EF4-FFF2-40B4-BE49-F238E27FC236}">
                        <a16:creationId xmlns:a16="http://schemas.microsoft.com/office/drawing/2014/main" id="{39CB347B-218B-41DB-A941-C64B0BF8FB6A}"/>
                      </a:ext>
                    </a:extLst>
                  </p:cNvPr>
                  <p:cNvSpPr/>
                  <p:nvPr/>
                </p:nvSpPr>
                <p:spPr>
                  <a:xfrm>
                    <a:off x="5941807" y="5903171"/>
                    <a:ext cx="492331" cy="1389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8A3FE47F-7914-4335-AB7A-9F2FB591B9ED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7"/>
                  <a:ext cx="2065678" cy="52387"/>
                </a:xfrm>
                <a:custGeom>
                  <a:avLst/>
                  <a:gdLst>
                    <a:gd name="connsiteX0" fmla="*/ 2065678 w 2065678"/>
                    <a:gd name="connsiteY0" fmla="*/ 52387 h 52387"/>
                    <a:gd name="connsiteX1" fmla="*/ 0 w 2065678"/>
                    <a:gd name="connsiteY1" fmla="*/ 52387 h 52387"/>
                    <a:gd name="connsiteX2" fmla="*/ 7652 w 2065678"/>
                    <a:gd name="connsiteY2" fmla="*/ 0 h 52387"/>
                    <a:gd name="connsiteX3" fmla="*/ 2058026 w 2065678"/>
                    <a:gd name="connsiteY3" fmla="*/ 0 h 52387"/>
                    <a:gd name="connsiteX4" fmla="*/ 2065678 w 2065678"/>
                    <a:gd name="connsiteY4" fmla="*/ 52387 h 52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52387">
                      <a:moveTo>
                        <a:pt x="2065678" y="52387"/>
                      </a:moveTo>
                      <a:lnTo>
                        <a:pt x="0" y="52387"/>
                      </a:lnTo>
                      <a:lnTo>
                        <a:pt x="7652" y="0"/>
                      </a:lnTo>
                      <a:lnTo>
                        <a:pt x="2058026" y="0"/>
                      </a:lnTo>
                      <a:lnTo>
                        <a:pt x="2065678" y="52387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601B21C0-1768-4E77-8AD2-AAE595B44344}"/>
                    </a:ext>
                  </a:extLst>
                </p:cNvPr>
                <p:cNvSpPr/>
                <p:nvPr/>
              </p:nvSpPr>
              <p:spPr>
                <a:xfrm rot="10800000">
                  <a:off x="4644870" y="5481638"/>
                  <a:ext cx="1977080" cy="43731"/>
                </a:xfrm>
                <a:custGeom>
                  <a:avLst/>
                  <a:gdLst>
                    <a:gd name="connsiteX0" fmla="*/ 1977080 w 1977080"/>
                    <a:gd name="connsiteY0" fmla="*/ 43731 h 43731"/>
                    <a:gd name="connsiteX1" fmla="*/ 0 w 1977080"/>
                    <a:gd name="connsiteY1" fmla="*/ 43731 h 43731"/>
                    <a:gd name="connsiteX2" fmla="*/ 6388 w 1977080"/>
                    <a:gd name="connsiteY2" fmla="*/ 0 h 43731"/>
                    <a:gd name="connsiteX3" fmla="*/ 1970692 w 1977080"/>
                    <a:gd name="connsiteY3" fmla="*/ 0 h 43731"/>
                    <a:gd name="connsiteX4" fmla="*/ 1977080 w 1977080"/>
                    <a:gd name="connsiteY4" fmla="*/ 43731 h 43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77080" h="43731">
                      <a:moveTo>
                        <a:pt x="1977080" y="43731"/>
                      </a:moveTo>
                      <a:lnTo>
                        <a:pt x="0" y="43731"/>
                      </a:lnTo>
                      <a:lnTo>
                        <a:pt x="6388" y="0"/>
                      </a:lnTo>
                      <a:lnTo>
                        <a:pt x="1970692" y="0"/>
                      </a:lnTo>
                      <a:lnTo>
                        <a:pt x="1977080" y="43731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7982D6CF-1699-4503-B510-045F51056D05}"/>
                    </a:ext>
                  </a:extLst>
                </p:cNvPr>
                <p:cNvSpPr/>
                <p:nvPr/>
              </p:nvSpPr>
              <p:spPr bwMode="auto">
                <a:xfrm rot="5400000">
                  <a:off x="5527430" y="5578211"/>
                  <a:ext cx="194645" cy="267951"/>
                </a:xfrm>
                <a:custGeom>
                  <a:avLst/>
                  <a:gdLst>
                    <a:gd name="connsiteX0" fmla="*/ 78582 w 244840"/>
                    <a:gd name="connsiteY0" fmla="*/ 267951 h 267951"/>
                    <a:gd name="connsiteX1" fmla="*/ 78582 w 244840"/>
                    <a:gd name="connsiteY1" fmla="*/ 0 h 267951"/>
                    <a:gd name="connsiteX2" fmla="*/ 129901 w 244840"/>
                    <a:gd name="connsiteY2" fmla="*/ 0 h 267951"/>
                    <a:gd name="connsiteX3" fmla="*/ 129901 w 244840"/>
                    <a:gd name="connsiteY3" fmla="*/ 106851 h 267951"/>
                    <a:gd name="connsiteX4" fmla="*/ 244840 w 244840"/>
                    <a:gd name="connsiteY4" fmla="*/ 106851 h 267951"/>
                    <a:gd name="connsiteX5" fmla="*/ 244840 w 244840"/>
                    <a:gd name="connsiteY5" fmla="*/ 161099 h 267951"/>
                    <a:gd name="connsiteX6" fmla="*/ 129901 w 244840"/>
                    <a:gd name="connsiteY6" fmla="*/ 161099 h 267951"/>
                    <a:gd name="connsiteX7" fmla="*/ 129901 w 244840"/>
                    <a:gd name="connsiteY7" fmla="*/ 267951 h 267951"/>
                    <a:gd name="connsiteX8" fmla="*/ 0 w 244840"/>
                    <a:gd name="connsiteY8" fmla="*/ 267951 h 267951"/>
                    <a:gd name="connsiteX9" fmla="*/ 0 w 244840"/>
                    <a:gd name="connsiteY9" fmla="*/ 0 h 267951"/>
                    <a:gd name="connsiteX10" fmla="*/ 51318 w 244840"/>
                    <a:gd name="connsiteY10" fmla="*/ 0 h 267951"/>
                    <a:gd name="connsiteX11" fmla="*/ 51318 w 244840"/>
                    <a:gd name="connsiteY11" fmla="*/ 267951 h 267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4840" h="267951">
                      <a:moveTo>
                        <a:pt x="78582" y="267951"/>
                      </a:moveTo>
                      <a:lnTo>
                        <a:pt x="78582" y="0"/>
                      </a:lnTo>
                      <a:lnTo>
                        <a:pt x="129901" y="0"/>
                      </a:lnTo>
                      <a:lnTo>
                        <a:pt x="129901" y="106851"/>
                      </a:lnTo>
                      <a:lnTo>
                        <a:pt x="244840" y="106851"/>
                      </a:lnTo>
                      <a:lnTo>
                        <a:pt x="244840" y="161099"/>
                      </a:lnTo>
                      <a:lnTo>
                        <a:pt x="129901" y="161099"/>
                      </a:lnTo>
                      <a:lnTo>
                        <a:pt x="129901" y="267951"/>
                      </a:lnTo>
                      <a:close/>
                      <a:moveTo>
                        <a:pt x="0" y="267951"/>
                      </a:moveTo>
                      <a:lnTo>
                        <a:pt x="0" y="0"/>
                      </a:lnTo>
                      <a:lnTo>
                        <a:pt x="51318" y="0"/>
                      </a:lnTo>
                      <a:lnTo>
                        <a:pt x="51318" y="26795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0AE59ECB-D57A-4E9F-8B40-6CA4F124D964}"/>
                  </a:ext>
                </a:extLst>
              </p:cNvPr>
              <p:cNvGrpSpPr/>
              <p:nvPr/>
            </p:nvGrpSpPr>
            <p:grpSpPr>
              <a:xfrm>
                <a:off x="3059957" y="7068491"/>
                <a:ext cx="2285937" cy="501791"/>
                <a:chOff x="526691" y="3193270"/>
                <a:chExt cx="1845205" cy="405045"/>
              </a:xfrm>
            </p:grpSpPr>
            <p:sp>
              <p:nvSpPr>
                <p:cNvPr id="84" name="台形 83">
                  <a:extLst>
                    <a:ext uri="{FF2B5EF4-FFF2-40B4-BE49-F238E27FC236}">
                      <a16:creationId xmlns:a16="http://schemas.microsoft.com/office/drawing/2014/main" id="{60FAF037-3346-40D4-BCC6-ED4FB3648138}"/>
                    </a:ext>
                  </a:extLst>
                </p:cNvPr>
                <p:cNvSpPr/>
                <p:nvPr/>
              </p:nvSpPr>
              <p:spPr bwMode="auto">
                <a:xfrm>
                  <a:off x="526691" y="3193270"/>
                  <a:ext cx="1845205" cy="405045"/>
                </a:xfrm>
                <a:prstGeom prst="trapezoid">
                  <a:avLst>
                    <a:gd name="adj" fmla="val 77323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テキスト ボックス 84">
                  <a:extLst>
                    <a:ext uri="{FF2B5EF4-FFF2-40B4-BE49-F238E27FC236}">
                      <a16:creationId xmlns:a16="http://schemas.microsoft.com/office/drawing/2014/main" id="{0EC3904E-8D72-4AD1-A296-517444D32B26}"/>
                    </a:ext>
                  </a:extLst>
                </p:cNvPr>
                <p:cNvSpPr txBox="1"/>
                <p:nvPr/>
              </p:nvSpPr>
              <p:spPr>
                <a:xfrm>
                  <a:off x="862697" y="3295045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FREE PAPER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1627392C-100C-406C-B8E6-CCEE7194DF09}"/>
                </a:ext>
              </a:extLst>
            </p:cNvPr>
            <p:cNvSpPr/>
            <p:nvPr/>
          </p:nvSpPr>
          <p:spPr bwMode="auto">
            <a:xfrm>
              <a:off x="3500700" y="6408565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47C87441-99BD-4430-A8A2-40BF568B6492}"/>
              </a:ext>
            </a:extLst>
          </p:cNvPr>
          <p:cNvGrpSpPr/>
          <p:nvPr/>
        </p:nvGrpSpPr>
        <p:grpSpPr>
          <a:xfrm>
            <a:off x="3723970" y="4392628"/>
            <a:ext cx="2499532" cy="1555281"/>
            <a:chOff x="5540975" y="6363094"/>
            <a:chExt cx="2499532" cy="1555281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480FDD1-C4A9-4B08-8438-309E908D2F47}"/>
                </a:ext>
              </a:extLst>
            </p:cNvPr>
            <p:cNvGrpSpPr/>
            <p:nvPr/>
          </p:nvGrpSpPr>
          <p:grpSpPr>
            <a:xfrm>
              <a:off x="5540975" y="6363094"/>
              <a:ext cx="2499532" cy="1555281"/>
              <a:chOff x="4383645" y="4697882"/>
              <a:chExt cx="2499532" cy="1555281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B896E7B4-7F4A-4B74-B775-AE0159082C38}"/>
                  </a:ext>
                </a:extLst>
              </p:cNvPr>
              <p:cNvGrpSpPr/>
              <p:nvPr/>
            </p:nvGrpSpPr>
            <p:grpSpPr>
              <a:xfrm>
                <a:off x="4383645" y="4697882"/>
                <a:ext cx="2499532" cy="1555281"/>
                <a:chOff x="4383645" y="4697882"/>
                <a:chExt cx="2499532" cy="1555281"/>
              </a:xfrm>
              <a:solidFill>
                <a:srgbClr val="FF0000"/>
              </a:solidFill>
            </p:grpSpPr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4755789E-1CE2-48C8-B067-0B2480C976C2}"/>
                    </a:ext>
                  </a:extLst>
                </p:cNvPr>
                <p:cNvSpPr/>
                <p:nvPr/>
              </p:nvSpPr>
              <p:spPr>
                <a:xfrm rot="10800000">
                  <a:off x="4462161" y="5063199"/>
                  <a:ext cx="2342498" cy="1092337"/>
                </a:xfrm>
                <a:prstGeom prst="trapezoid">
                  <a:avLst>
                    <a:gd name="adj" fmla="val 146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4A8434C6-5ABE-4431-82AC-56FF2574706C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8"/>
                  <a:ext cx="2065678" cy="347002"/>
                </a:xfrm>
                <a:custGeom>
                  <a:avLst/>
                  <a:gdLst>
                    <a:gd name="connsiteX0" fmla="*/ 2065678 w 2065678"/>
                    <a:gd name="connsiteY0" fmla="*/ 347002 h 347002"/>
                    <a:gd name="connsiteX1" fmla="*/ 0 w 2065678"/>
                    <a:gd name="connsiteY1" fmla="*/ 347002 h 347002"/>
                    <a:gd name="connsiteX2" fmla="*/ 50687 w 2065678"/>
                    <a:gd name="connsiteY2" fmla="*/ 0 h 347002"/>
                    <a:gd name="connsiteX3" fmla="*/ 2014991 w 2065678"/>
                    <a:gd name="connsiteY3" fmla="*/ 0 h 347002"/>
                    <a:gd name="connsiteX4" fmla="*/ 2065678 w 2065678"/>
                    <a:gd name="connsiteY4" fmla="*/ 347002 h 347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347002">
                      <a:moveTo>
                        <a:pt x="2065678" y="347002"/>
                      </a:moveTo>
                      <a:lnTo>
                        <a:pt x="0" y="347002"/>
                      </a:lnTo>
                      <a:lnTo>
                        <a:pt x="50687" y="0"/>
                      </a:lnTo>
                      <a:lnTo>
                        <a:pt x="2014991" y="0"/>
                      </a:lnTo>
                      <a:lnTo>
                        <a:pt x="2065678" y="34700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00"/>
                    </a:gs>
                    <a:gs pos="0">
                      <a:schemeClr val="tx1"/>
                    </a:gs>
                    <a:gs pos="70000">
                      <a:srgbClr val="C00000"/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9C19765-DD35-4FB0-9949-0C6543DE177A}"/>
                    </a:ext>
                  </a:extLst>
                </p:cNvPr>
                <p:cNvSpPr/>
                <p:nvPr/>
              </p:nvSpPr>
              <p:spPr>
                <a:xfrm rot="10800000">
                  <a:off x="4580270" y="5039385"/>
                  <a:ext cx="2106280" cy="138983"/>
                </a:xfrm>
                <a:custGeom>
                  <a:avLst/>
                  <a:gdLst>
                    <a:gd name="connsiteX0" fmla="*/ 2106280 w 2106280"/>
                    <a:gd name="connsiteY0" fmla="*/ 138983 h 138983"/>
                    <a:gd name="connsiteX1" fmla="*/ 0 w 2106280"/>
                    <a:gd name="connsiteY1" fmla="*/ 138983 h 138983"/>
                    <a:gd name="connsiteX2" fmla="*/ 20301 w 2106280"/>
                    <a:gd name="connsiteY2" fmla="*/ 0 h 138983"/>
                    <a:gd name="connsiteX3" fmla="*/ 2085979 w 2106280"/>
                    <a:gd name="connsiteY3" fmla="*/ 0 h 138983"/>
                    <a:gd name="connsiteX4" fmla="*/ 2106280 w 2106280"/>
                    <a:gd name="connsiteY4" fmla="*/ 138983 h 13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6280" h="138983">
                      <a:moveTo>
                        <a:pt x="2106280" y="138983"/>
                      </a:moveTo>
                      <a:lnTo>
                        <a:pt x="0" y="138983"/>
                      </a:lnTo>
                      <a:lnTo>
                        <a:pt x="20301" y="0"/>
                      </a:lnTo>
                      <a:lnTo>
                        <a:pt x="2085979" y="0"/>
                      </a:lnTo>
                      <a:lnTo>
                        <a:pt x="2106280" y="1389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BB7D74F-3C29-4862-B041-D6B656A36DCA}"/>
                    </a:ext>
                  </a:extLst>
                </p:cNvPr>
                <p:cNvSpPr/>
                <p:nvPr/>
              </p:nvSpPr>
              <p:spPr>
                <a:xfrm rot="10800000">
                  <a:off x="4651258" y="5525371"/>
                  <a:ext cx="1964304" cy="594443"/>
                </a:xfrm>
                <a:custGeom>
                  <a:avLst/>
                  <a:gdLst>
                    <a:gd name="connsiteX0" fmla="*/ 1964304 w 1964304"/>
                    <a:gd name="connsiteY0" fmla="*/ 594443 h 594443"/>
                    <a:gd name="connsiteX1" fmla="*/ 0 w 1964304"/>
                    <a:gd name="connsiteY1" fmla="*/ 594443 h 594443"/>
                    <a:gd name="connsiteX2" fmla="*/ 86830 w 1964304"/>
                    <a:gd name="connsiteY2" fmla="*/ 0 h 594443"/>
                    <a:gd name="connsiteX3" fmla="*/ 1877474 w 1964304"/>
                    <a:gd name="connsiteY3" fmla="*/ 0 h 594443"/>
                    <a:gd name="connsiteX4" fmla="*/ 1964304 w 1964304"/>
                    <a:gd name="connsiteY4" fmla="*/ 594443 h 594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304" h="594443">
                      <a:moveTo>
                        <a:pt x="1964304" y="594443"/>
                      </a:moveTo>
                      <a:lnTo>
                        <a:pt x="0" y="594443"/>
                      </a:lnTo>
                      <a:lnTo>
                        <a:pt x="86830" y="0"/>
                      </a:lnTo>
                      <a:lnTo>
                        <a:pt x="1877474" y="0"/>
                      </a:lnTo>
                      <a:lnTo>
                        <a:pt x="1964304" y="594443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5C546356-2D2C-4476-A062-78530CF179AE}"/>
                    </a:ext>
                  </a:extLst>
                </p:cNvPr>
                <p:cNvSpPr/>
                <p:nvPr/>
              </p:nvSpPr>
              <p:spPr>
                <a:xfrm rot="10800000" flipV="1">
                  <a:off x="4383646" y="4697882"/>
                  <a:ext cx="2499531" cy="407998"/>
                </a:xfrm>
                <a:custGeom>
                  <a:avLst/>
                  <a:gdLst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493026 w 2499531"/>
                    <a:gd name="connsiteY8" fmla="*/ 322201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104104 w 2499531"/>
                    <a:gd name="connsiteY8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407998 h 407998"/>
                    <a:gd name="connsiteX5" fmla="*/ 2499531 w 2499531"/>
                    <a:gd name="connsiteY5" fmla="*/ 407998 h 407998"/>
                    <a:gd name="connsiteX6" fmla="*/ 2499531 w 2499531"/>
                    <a:gd name="connsiteY6" fmla="*/ 322201 h 407998"/>
                    <a:gd name="connsiteX7" fmla="*/ 2104104 w 2499531"/>
                    <a:gd name="connsiteY7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0 w 2499531"/>
                    <a:gd name="connsiteY2" fmla="*/ 322201 h 407998"/>
                    <a:gd name="connsiteX3" fmla="*/ 0 w 2499531"/>
                    <a:gd name="connsiteY3" fmla="*/ 407998 h 407998"/>
                    <a:gd name="connsiteX4" fmla="*/ 2499531 w 2499531"/>
                    <a:gd name="connsiteY4" fmla="*/ 407998 h 407998"/>
                    <a:gd name="connsiteX5" fmla="*/ 2499531 w 2499531"/>
                    <a:gd name="connsiteY5" fmla="*/ 322201 h 407998"/>
                    <a:gd name="connsiteX6" fmla="*/ 2104104 w 2499531"/>
                    <a:gd name="connsiteY6" fmla="*/ 0 h 4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9531" h="407998">
                      <a:moveTo>
                        <a:pt x="2104104" y="0"/>
                      </a:moveTo>
                      <a:lnTo>
                        <a:pt x="395426" y="0"/>
                      </a:lnTo>
                      <a:lnTo>
                        <a:pt x="0" y="322201"/>
                      </a:lnTo>
                      <a:lnTo>
                        <a:pt x="0" y="407998"/>
                      </a:lnTo>
                      <a:lnTo>
                        <a:pt x="2499531" y="407998"/>
                      </a:lnTo>
                      <a:lnTo>
                        <a:pt x="2499531" y="322201"/>
                      </a:lnTo>
                      <a:lnTo>
                        <a:pt x="21041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正方形/長方形 113">
                  <a:extLst>
                    <a:ext uri="{FF2B5EF4-FFF2-40B4-BE49-F238E27FC236}">
                      <a16:creationId xmlns:a16="http://schemas.microsoft.com/office/drawing/2014/main" id="{5E5639D0-87F5-4C30-926F-AA10D891934E}"/>
                    </a:ext>
                  </a:extLst>
                </p:cNvPr>
                <p:cNvSpPr/>
                <p:nvPr/>
              </p:nvSpPr>
              <p:spPr>
                <a:xfrm>
                  <a:off x="4383645" y="5020083"/>
                  <a:ext cx="2499531" cy="85797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C4F389C-2B1A-4F2C-BE61-9ADC6072CB85}"/>
                    </a:ext>
                  </a:extLst>
                </p:cNvPr>
                <p:cNvSpPr/>
                <p:nvPr/>
              </p:nvSpPr>
              <p:spPr>
                <a:xfrm rot="10800000">
                  <a:off x="5475620" y="6080903"/>
                  <a:ext cx="315580" cy="172260"/>
                </a:xfrm>
                <a:custGeom>
                  <a:avLst/>
                  <a:gdLst>
                    <a:gd name="connsiteX0" fmla="*/ 201280 w 201280"/>
                    <a:gd name="connsiteY0" fmla="*/ 184692 h 184692"/>
                    <a:gd name="connsiteX1" fmla="*/ 0 w 201280"/>
                    <a:gd name="connsiteY1" fmla="*/ 184692 h 184692"/>
                    <a:gd name="connsiteX2" fmla="*/ 8898 w 201280"/>
                    <a:gd name="connsiteY2" fmla="*/ 45706 h 184692"/>
                    <a:gd name="connsiteX3" fmla="*/ 42862 w 201280"/>
                    <a:gd name="connsiteY3" fmla="*/ 45706 h 184692"/>
                    <a:gd name="connsiteX4" fmla="*/ 42862 w 201280"/>
                    <a:gd name="connsiteY4" fmla="*/ 17719 h 184692"/>
                    <a:gd name="connsiteX5" fmla="*/ 60581 w 201280"/>
                    <a:gd name="connsiteY5" fmla="*/ 0 h 184692"/>
                    <a:gd name="connsiteX6" fmla="*/ 131457 w 201280"/>
                    <a:gd name="connsiteY6" fmla="*/ 0 h 184692"/>
                    <a:gd name="connsiteX7" fmla="*/ 149176 w 201280"/>
                    <a:gd name="connsiteY7" fmla="*/ 17719 h 184692"/>
                    <a:gd name="connsiteX8" fmla="*/ 149176 w 201280"/>
                    <a:gd name="connsiteY8" fmla="*/ 45706 h 184692"/>
                    <a:gd name="connsiteX9" fmla="*/ 192383 w 201280"/>
                    <a:gd name="connsiteY9" fmla="*/ 45706 h 18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280" h="184692">
                      <a:moveTo>
                        <a:pt x="201280" y="184692"/>
                      </a:moveTo>
                      <a:lnTo>
                        <a:pt x="0" y="184692"/>
                      </a:lnTo>
                      <a:lnTo>
                        <a:pt x="8898" y="45706"/>
                      </a:lnTo>
                      <a:lnTo>
                        <a:pt x="42862" y="45706"/>
                      </a:lnTo>
                      <a:lnTo>
                        <a:pt x="42862" y="17719"/>
                      </a:lnTo>
                      <a:cubicBezTo>
                        <a:pt x="42862" y="7933"/>
                        <a:pt x="50795" y="0"/>
                        <a:pt x="60581" y="0"/>
                      </a:cubicBezTo>
                      <a:lnTo>
                        <a:pt x="131457" y="0"/>
                      </a:lnTo>
                      <a:cubicBezTo>
                        <a:pt x="141243" y="0"/>
                        <a:pt x="149176" y="7933"/>
                        <a:pt x="149176" y="17719"/>
                      </a:cubicBezTo>
                      <a:lnTo>
                        <a:pt x="149176" y="45706"/>
                      </a:lnTo>
                      <a:lnTo>
                        <a:pt x="192383" y="4570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961AFE30-2712-4BEE-B6A9-6F00E82610B5}"/>
                    </a:ext>
                  </a:extLst>
                </p:cNvPr>
                <p:cNvSpPr/>
                <p:nvPr/>
              </p:nvSpPr>
              <p:spPr>
                <a:xfrm>
                  <a:off x="4846432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5223C242-A119-4548-BA5C-DFEF4D5DDAF5}"/>
                    </a:ext>
                  </a:extLst>
                </p:cNvPr>
                <p:cNvSpPr/>
                <p:nvPr/>
              </p:nvSpPr>
              <p:spPr>
                <a:xfrm>
                  <a:off x="5941807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263A146-775D-49AA-B7B0-EFB3A44BDF07}"/>
                  </a:ext>
                </a:extLst>
              </p:cNvPr>
              <p:cNvSpPr/>
              <p:nvPr/>
            </p:nvSpPr>
            <p:spPr>
              <a:xfrm rot="10800000">
                <a:off x="4600571" y="5178367"/>
                <a:ext cx="2065678" cy="52387"/>
              </a:xfrm>
              <a:custGeom>
                <a:avLst/>
                <a:gdLst>
                  <a:gd name="connsiteX0" fmla="*/ 2065678 w 2065678"/>
                  <a:gd name="connsiteY0" fmla="*/ 52387 h 52387"/>
                  <a:gd name="connsiteX1" fmla="*/ 0 w 2065678"/>
                  <a:gd name="connsiteY1" fmla="*/ 52387 h 52387"/>
                  <a:gd name="connsiteX2" fmla="*/ 7652 w 2065678"/>
                  <a:gd name="connsiteY2" fmla="*/ 0 h 52387"/>
                  <a:gd name="connsiteX3" fmla="*/ 2058026 w 2065678"/>
                  <a:gd name="connsiteY3" fmla="*/ 0 h 52387"/>
                  <a:gd name="connsiteX4" fmla="*/ 2065678 w 2065678"/>
                  <a:gd name="connsiteY4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52387">
                    <a:moveTo>
                      <a:pt x="2065678" y="52387"/>
                    </a:moveTo>
                    <a:lnTo>
                      <a:pt x="0" y="52387"/>
                    </a:lnTo>
                    <a:lnTo>
                      <a:pt x="7652" y="0"/>
                    </a:lnTo>
                    <a:lnTo>
                      <a:pt x="2058026" y="0"/>
                    </a:lnTo>
                    <a:lnTo>
                      <a:pt x="2065678" y="52387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048B3F9-2920-4CA9-BBBE-2FEF5034DCDF}"/>
                  </a:ext>
                </a:extLst>
              </p:cNvPr>
              <p:cNvSpPr/>
              <p:nvPr/>
            </p:nvSpPr>
            <p:spPr>
              <a:xfrm rot="10800000">
                <a:off x="4644870" y="5481638"/>
                <a:ext cx="1977080" cy="43731"/>
              </a:xfrm>
              <a:custGeom>
                <a:avLst/>
                <a:gdLst>
                  <a:gd name="connsiteX0" fmla="*/ 1977080 w 1977080"/>
                  <a:gd name="connsiteY0" fmla="*/ 43731 h 43731"/>
                  <a:gd name="connsiteX1" fmla="*/ 0 w 1977080"/>
                  <a:gd name="connsiteY1" fmla="*/ 43731 h 43731"/>
                  <a:gd name="connsiteX2" fmla="*/ 6388 w 1977080"/>
                  <a:gd name="connsiteY2" fmla="*/ 0 h 43731"/>
                  <a:gd name="connsiteX3" fmla="*/ 1970692 w 1977080"/>
                  <a:gd name="connsiteY3" fmla="*/ 0 h 43731"/>
                  <a:gd name="connsiteX4" fmla="*/ 1977080 w 1977080"/>
                  <a:gd name="connsiteY4" fmla="*/ 43731 h 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080" h="43731">
                    <a:moveTo>
                      <a:pt x="1977080" y="43731"/>
                    </a:moveTo>
                    <a:lnTo>
                      <a:pt x="0" y="43731"/>
                    </a:lnTo>
                    <a:lnTo>
                      <a:pt x="6388" y="0"/>
                    </a:lnTo>
                    <a:lnTo>
                      <a:pt x="1970692" y="0"/>
                    </a:lnTo>
                    <a:lnTo>
                      <a:pt x="1977080" y="43731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0A03E70-59A4-4931-AFB4-C1FD1EFE8A13}"/>
                  </a:ext>
                </a:extLst>
              </p:cNvPr>
              <p:cNvSpPr/>
              <p:nvPr/>
            </p:nvSpPr>
            <p:spPr bwMode="auto">
              <a:xfrm rot="5400000">
                <a:off x="5527430" y="5578211"/>
                <a:ext cx="194645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E28C97E3-FB88-4109-9D06-48B10C041F9F}"/>
                </a:ext>
              </a:extLst>
            </p:cNvPr>
            <p:cNvGrpSpPr/>
            <p:nvPr/>
          </p:nvGrpSpPr>
          <p:grpSpPr>
            <a:xfrm>
              <a:off x="5660282" y="7068491"/>
              <a:ext cx="2285937" cy="501791"/>
              <a:chOff x="526691" y="3193270"/>
              <a:chExt cx="1845205" cy="405045"/>
            </a:xfrm>
          </p:grpSpPr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81E3C625-D249-4145-B14A-D50D1378334F}"/>
                  </a:ext>
                </a:extLst>
              </p:cNvPr>
              <p:cNvSpPr/>
              <p:nvPr/>
            </p:nvSpPr>
            <p:spPr bwMode="auto">
              <a:xfrm>
                <a:off x="526691" y="3193270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EFCE6BD2-3A3C-4E23-B5A3-4E242236BE17}"/>
                  </a:ext>
                </a:extLst>
              </p:cNvPr>
              <p:cNvSpPr txBox="1"/>
              <p:nvPr/>
            </p:nvSpPr>
            <p:spPr>
              <a:xfrm>
                <a:off x="862697" y="3295045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チラシ</a:t>
                </a:r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E4A0EB61-E203-4F93-859B-9B1858380917}"/>
                </a:ext>
              </a:extLst>
            </p:cNvPr>
            <p:cNvSpPr/>
            <p:nvPr/>
          </p:nvSpPr>
          <p:spPr bwMode="auto">
            <a:xfrm>
              <a:off x="6091500" y="6408565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40376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AFD2D6-4721-488E-9C76-01CCA0FD0208}"/>
              </a:ext>
            </a:extLst>
          </p:cNvPr>
          <p:cNvGrpSpPr/>
          <p:nvPr/>
        </p:nvGrpSpPr>
        <p:grpSpPr>
          <a:xfrm>
            <a:off x="780793" y="1565395"/>
            <a:ext cx="2499532" cy="1555281"/>
            <a:chOff x="4383645" y="4697882"/>
            <a:chExt cx="2499532" cy="155528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28C696C-AA54-418A-A4A1-714722007EC4}"/>
                </a:ext>
              </a:extLst>
            </p:cNvPr>
            <p:cNvGrpSpPr/>
            <p:nvPr/>
          </p:nvGrpSpPr>
          <p:grpSpPr>
            <a:xfrm>
              <a:off x="4383645" y="4697882"/>
              <a:ext cx="2499532" cy="1555281"/>
              <a:chOff x="4383645" y="4697882"/>
              <a:chExt cx="2499532" cy="1555281"/>
            </a:xfrm>
            <a:solidFill>
              <a:srgbClr val="FF0000"/>
            </a:solidFill>
          </p:grpSpPr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F1999A45-CDF7-4B7E-B8B3-AEECD275C656}"/>
                  </a:ext>
                </a:extLst>
              </p:cNvPr>
              <p:cNvSpPr/>
              <p:nvPr/>
            </p:nvSpPr>
            <p:spPr>
              <a:xfrm rot="10800000">
                <a:off x="4462161" y="5063199"/>
                <a:ext cx="2342498" cy="1092337"/>
              </a:xfrm>
              <a:prstGeom prst="trapezoid">
                <a:avLst>
                  <a:gd name="adj" fmla="val 14607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773E08F-B086-40C1-B4F8-8B59E1811B5A}"/>
                  </a:ext>
                </a:extLst>
              </p:cNvPr>
              <p:cNvSpPr/>
              <p:nvPr/>
            </p:nvSpPr>
            <p:spPr>
              <a:xfrm rot="10800000">
                <a:off x="4600571" y="5178368"/>
                <a:ext cx="2065678" cy="347002"/>
              </a:xfrm>
              <a:custGeom>
                <a:avLst/>
                <a:gdLst>
                  <a:gd name="connsiteX0" fmla="*/ 2065678 w 2065678"/>
                  <a:gd name="connsiteY0" fmla="*/ 347002 h 347002"/>
                  <a:gd name="connsiteX1" fmla="*/ 0 w 2065678"/>
                  <a:gd name="connsiteY1" fmla="*/ 347002 h 347002"/>
                  <a:gd name="connsiteX2" fmla="*/ 50687 w 2065678"/>
                  <a:gd name="connsiteY2" fmla="*/ 0 h 347002"/>
                  <a:gd name="connsiteX3" fmla="*/ 2014991 w 2065678"/>
                  <a:gd name="connsiteY3" fmla="*/ 0 h 347002"/>
                  <a:gd name="connsiteX4" fmla="*/ 2065678 w 2065678"/>
                  <a:gd name="connsiteY4" fmla="*/ 347002 h 34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347002">
                    <a:moveTo>
                      <a:pt x="2065678" y="347002"/>
                    </a:moveTo>
                    <a:lnTo>
                      <a:pt x="0" y="347002"/>
                    </a:lnTo>
                    <a:lnTo>
                      <a:pt x="50687" y="0"/>
                    </a:lnTo>
                    <a:lnTo>
                      <a:pt x="2014991" y="0"/>
                    </a:lnTo>
                    <a:lnTo>
                      <a:pt x="2065678" y="34700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6DDA4BD-34B7-4491-B69B-73C34BB23476}"/>
                  </a:ext>
                </a:extLst>
              </p:cNvPr>
              <p:cNvSpPr/>
              <p:nvPr/>
            </p:nvSpPr>
            <p:spPr>
              <a:xfrm rot="10800000">
                <a:off x="4580270" y="5039385"/>
                <a:ext cx="2106280" cy="138983"/>
              </a:xfrm>
              <a:custGeom>
                <a:avLst/>
                <a:gdLst>
                  <a:gd name="connsiteX0" fmla="*/ 2106280 w 2106280"/>
                  <a:gd name="connsiteY0" fmla="*/ 138983 h 138983"/>
                  <a:gd name="connsiteX1" fmla="*/ 0 w 2106280"/>
                  <a:gd name="connsiteY1" fmla="*/ 138983 h 138983"/>
                  <a:gd name="connsiteX2" fmla="*/ 20301 w 2106280"/>
                  <a:gd name="connsiteY2" fmla="*/ 0 h 138983"/>
                  <a:gd name="connsiteX3" fmla="*/ 2085979 w 2106280"/>
                  <a:gd name="connsiteY3" fmla="*/ 0 h 138983"/>
                  <a:gd name="connsiteX4" fmla="*/ 2106280 w 2106280"/>
                  <a:gd name="connsiteY4" fmla="*/ 138983 h 13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6280" h="138983">
                    <a:moveTo>
                      <a:pt x="2106280" y="138983"/>
                    </a:moveTo>
                    <a:lnTo>
                      <a:pt x="0" y="138983"/>
                    </a:lnTo>
                    <a:lnTo>
                      <a:pt x="20301" y="0"/>
                    </a:lnTo>
                    <a:lnTo>
                      <a:pt x="2085979" y="0"/>
                    </a:lnTo>
                    <a:lnTo>
                      <a:pt x="2106280" y="138983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48F60301-BAAC-44D3-9879-F06C90891FC8}"/>
                  </a:ext>
                </a:extLst>
              </p:cNvPr>
              <p:cNvSpPr/>
              <p:nvPr/>
            </p:nvSpPr>
            <p:spPr>
              <a:xfrm rot="10800000">
                <a:off x="4651258" y="5525371"/>
                <a:ext cx="1964304" cy="594443"/>
              </a:xfrm>
              <a:custGeom>
                <a:avLst/>
                <a:gdLst>
                  <a:gd name="connsiteX0" fmla="*/ 1964304 w 1964304"/>
                  <a:gd name="connsiteY0" fmla="*/ 594443 h 594443"/>
                  <a:gd name="connsiteX1" fmla="*/ 0 w 1964304"/>
                  <a:gd name="connsiteY1" fmla="*/ 594443 h 594443"/>
                  <a:gd name="connsiteX2" fmla="*/ 86830 w 1964304"/>
                  <a:gd name="connsiteY2" fmla="*/ 0 h 594443"/>
                  <a:gd name="connsiteX3" fmla="*/ 1877474 w 1964304"/>
                  <a:gd name="connsiteY3" fmla="*/ 0 h 594443"/>
                  <a:gd name="connsiteX4" fmla="*/ 1964304 w 1964304"/>
                  <a:gd name="connsiteY4" fmla="*/ 594443 h 594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4304" h="594443">
                    <a:moveTo>
                      <a:pt x="1964304" y="594443"/>
                    </a:moveTo>
                    <a:lnTo>
                      <a:pt x="0" y="594443"/>
                    </a:lnTo>
                    <a:lnTo>
                      <a:pt x="86830" y="0"/>
                    </a:lnTo>
                    <a:lnTo>
                      <a:pt x="1877474" y="0"/>
                    </a:lnTo>
                    <a:lnTo>
                      <a:pt x="1964304" y="594443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F48F2FB-0E28-4629-AA6C-65BF20AA773C}"/>
                  </a:ext>
                </a:extLst>
              </p:cNvPr>
              <p:cNvSpPr/>
              <p:nvPr/>
            </p:nvSpPr>
            <p:spPr>
              <a:xfrm rot="10800000" flipV="1">
                <a:off x="4383646" y="4697882"/>
                <a:ext cx="2499531" cy="407998"/>
              </a:xfrm>
              <a:custGeom>
                <a:avLst/>
                <a:gdLst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6504 w 2499531"/>
                  <a:gd name="connsiteY2" fmla="*/ 322201 h 407998"/>
                  <a:gd name="connsiteX3" fmla="*/ 0 w 2499531"/>
                  <a:gd name="connsiteY3" fmla="*/ 322201 h 407998"/>
                  <a:gd name="connsiteX4" fmla="*/ 0 w 2499531"/>
                  <a:gd name="connsiteY4" fmla="*/ 327589 h 407998"/>
                  <a:gd name="connsiteX5" fmla="*/ 0 w 2499531"/>
                  <a:gd name="connsiteY5" fmla="*/ 407998 h 407998"/>
                  <a:gd name="connsiteX6" fmla="*/ 2499531 w 2499531"/>
                  <a:gd name="connsiteY6" fmla="*/ 407998 h 407998"/>
                  <a:gd name="connsiteX7" fmla="*/ 2499531 w 2499531"/>
                  <a:gd name="connsiteY7" fmla="*/ 322201 h 407998"/>
                  <a:gd name="connsiteX8" fmla="*/ 2493026 w 2499531"/>
                  <a:gd name="connsiteY8" fmla="*/ 322201 h 407998"/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6504 w 2499531"/>
                  <a:gd name="connsiteY2" fmla="*/ 322201 h 407998"/>
                  <a:gd name="connsiteX3" fmla="*/ 0 w 2499531"/>
                  <a:gd name="connsiteY3" fmla="*/ 322201 h 407998"/>
                  <a:gd name="connsiteX4" fmla="*/ 0 w 2499531"/>
                  <a:gd name="connsiteY4" fmla="*/ 327589 h 407998"/>
                  <a:gd name="connsiteX5" fmla="*/ 0 w 2499531"/>
                  <a:gd name="connsiteY5" fmla="*/ 407998 h 407998"/>
                  <a:gd name="connsiteX6" fmla="*/ 2499531 w 2499531"/>
                  <a:gd name="connsiteY6" fmla="*/ 407998 h 407998"/>
                  <a:gd name="connsiteX7" fmla="*/ 2499531 w 2499531"/>
                  <a:gd name="connsiteY7" fmla="*/ 322201 h 407998"/>
                  <a:gd name="connsiteX8" fmla="*/ 2104104 w 2499531"/>
                  <a:gd name="connsiteY8" fmla="*/ 0 h 407998"/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6504 w 2499531"/>
                  <a:gd name="connsiteY2" fmla="*/ 322201 h 407998"/>
                  <a:gd name="connsiteX3" fmla="*/ 0 w 2499531"/>
                  <a:gd name="connsiteY3" fmla="*/ 322201 h 407998"/>
                  <a:gd name="connsiteX4" fmla="*/ 0 w 2499531"/>
                  <a:gd name="connsiteY4" fmla="*/ 407998 h 407998"/>
                  <a:gd name="connsiteX5" fmla="*/ 2499531 w 2499531"/>
                  <a:gd name="connsiteY5" fmla="*/ 407998 h 407998"/>
                  <a:gd name="connsiteX6" fmla="*/ 2499531 w 2499531"/>
                  <a:gd name="connsiteY6" fmla="*/ 322201 h 407998"/>
                  <a:gd name="connsiteX7" fmla="*/ 2104104 w 2499531"/>
                  <a:gd name="connsiteY7" fmla="*/ 0 h 407998"/>
                  <a:gd name="connsiteX0" fmla="*/ 2104104 w 2499531"/>
                  <a:gd name="connsiteY0" fmla="*/ 0 h 407998"/>
                  <a:gd name="connsiteX1" fmla="*/ 395426 w 2499531"/>
                  <a:gd name="connsiteY1" fmla="*/ 0 h 407998"/>
                  <a:gd name="connsiteX2" fmla="*/ 0 w 2499531"/>
                  <a:gd name="connsiteY2" fmla="*/ 322201 h 407998"/>
                  <a:gd name="connsiteX3" fmla="*/ 0 w 2499531"/>
                  <a:gd name="connsiteY3" fmla="*/ 407998 h 407998"/>
                  <a:gd name="connsiteX4" fmla="*/ 2499531 w 2499531"/>
                  <a:gd name="connsiteY4" fmla="*/ 407998 h 407998"/>
                  <a:gd name="connsiteX5" fmla="*/ 2499531 w 2499531"/>
                  <a:gd name="connsiteY5" fmla="*/ 322201 h 407998"/>
                  <a:gd name="connsiteX6" fmla="*/ 2104104 w 2499531"/>
                  <a:gd name="connsiteY6" fmla="*/ 0 h 407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9531" h="407998">
                    <a:moveTo>
                      <a:pt x="2104104" y="0"/>
                    </a:moveTo>
                    <a:lnTo>
                      <a:pt x="395426" y="0"/>
                    </a:lnTo>
                    <a:lnTo>
                      <a:pt x="0" y="322201"/>
                    </a:lnTo>
                    <a:lnTo>
                      <a:pt x="0" y="407998"/>
                    </a:lnTo>
                    <a:lnTo>
                      <a:pt x="2499531" y="407998"/>
                    </a:lnTo>
                    <a:lnTo>
                      <a:pt x="2499531" y="322201"/>
                    </a:lnTo>
                    <a:lnTo>
                      <a:pt x="2104104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A1B97674-13FF-4CE4-8543-875EBCCF47CA}"/>
                  </a:ext>
                </a:extLst>
              </p:cNvPr>
              <p:cNvSpPr/>
              <p:nvPr/>
            </p:nvSpPr>
            <p:spPr>
              <a:xfrm>
                <a:off x="4383645" y="5020083"/>
                <a:ext cx="2499531" cy="85797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8EF3AA4-EB41-4A7D-9FF6-A153BEF62772}"/>
                  </a:ext>
                </a:extLst>
              </p:cNvPr>
              <p:cNvSpPr/>
              <p:nvPr/>
            </p:nvSpPr>
            <p:spPr>
              <a:xfrm rot="10800000">
                <a:off x="5475620" y="6080903"/>
                <a:ext cx="315580" cy="172260"/>
              </a:xfrm>
              <a:custGeom>
                <a:avLst/>
                <a:gdLst>
                  <a:gd name="connsiteX0" fmla="*/ 201280 w 201280"/>
                  <a:gd name="connsiteY0" fmla="*/ 184692 h 184692"/>
                  <a:gd name="connsiteX1" fmla="*/ 0 w 201280"/>
                  <a:gd name="connsiteY1" fmla="*/ 184692 h 184692"/>
                  <a:gd name="connsiteX2" fmla="*/ 8898 w 201280"/>
                  <a:gd name="connsiteY2" fmla="*/ 45706 h 184692"/>
                  <a:gd name="connsiteX3" fmla="*/ 42862 w 201280"/>
                  <a:gd name="connsiteY3" fmla="*/ 45706 h 184692"/>
                  <a:gd name="connsiteX4" fmla="*/ 42862 w 201280"/>
                  <a:gd name="connsiteY4" fmla="*/ 17719 h 184692"/>
                  <a:gd name="connsiteX5" fmla="*/ 60581 w 201280"/>
                  <a:gd name="connsiteY5" fmla="*/ 0 h 184692"/>
                  <a:gd name="connsiteX6" fmla="*/ 131457 w 201280"/>
                  <a:gd name="connsiteY6" fmla="*/ 0 h 184692"/>
                  <a:gd name="connsiteX7" fmla="*/ 149176 w 201280"/>
                  <a:gd name="connsiteY7" fmla="*/ 17719 h 184692"/>
                  <a:gd name="connsiteX8" fmla="*/ 149176 w 201280"/>
                  <a:gd name="connsiteY8" fmla="*/ 45706 h 184692"/>
                  <a:gd name="connsiteX9" fmla="*/ 192383 w 201280"/>
                  <a:gd name="connsiteY9" fmla="*/ 45706 h 18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1280" h="184692">
                    <a:moveTo>
                      <a:pt x="201280" y="184692"/>
                    </a:moveTo>
                    <a:lnTo>
                      <a:pt x="0" y="184692"/>
                    </a:lnTo>
                    <a:lnTo>
                      <a:pt x="8898" y="45706"/>
                    </a:lnTo>
                    <a:lnTo>
                      <a:pt x="42862" y="45706"/>
                    </a:lnTo>
                    <a:lnTo>
                      <a:pt x="42862" y="17719"/>
                    </a:lnTo>
                    <a:cubicBezTo>
                      <a:pt x="42862" y="7933"/>
                      <a:pt x="50795" y="0"/>
                      <a:pt x="60581" y="0"/>
                    </a:cubicBezTo>
                    <a:lnTo>
                      <a:pt x="131457" y="0"/>
                    </a:lnTo>
                    <a:cubicBezTo>
                      <a:pt x="141243" y="0"/>
                      <a:pt x="149176" y="7933"/>
                      <a:pt x="149176" y="17719"/>
                    </a:cubicBezTo>
                    <a:lnTo>
                      <a:pt x="149176" y="45706"/>
                    </a:lnTo>
                    <a:lnTo>
                      <a:pt x="192383" y="45706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7BE48292-3F93-4E27-8ED8-B66984F70EA8}"/>
                  </a:ext>
                </a:extLst>
              </p:cNvPr>
              <p:cNvSpPr/>
              <p:nvPr/>
            </p:nvSpPr>
            <p:spPr>
              <a:xfrm>
                <a:off x="4846432" y="5903171"/>
                <a:ext cx="492331" cy="13898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6887E96-259D-4B48-BEBD-52B951A62F7F}"/>
                  </a:ext>
                </a:extLst>
              </p:cNvPr>
              <p:cNvSpPr/>
              <p:nvPr/>
            </p:nvSpPr>
            <p:spPr>
              <a:xfrm>
                <a:off x="5941807" y="5903171"/>
                <a:ext cx="492331" cy="13898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2A0B836-DAF0-4521-936E-F1263130B8EC}"/>
                </a:ext>
              </a:extLst>
            </p:cNvPr>
            <p:cNvSpPr/>
            <p:nvPr/>
          </p:nvSpPr>
          <p:spPr>
            <a:xfrm rot="10800000">
              <a:off x="4600571" y="5178367"/>
              <a:ext cx="2065678" cy="52387"/>
            </a:xfrm>
            <a:custGeom>
              <a:avLst/>
              <a:gdLst>
                <a:gd name="connsiteX0" fmla="*/ 2065678 w 2065678"/>
                <a:gd name="connsiteY0" fmla="*/ 52387 h 52387"/>
                <a:gd name="connsiteX1" fmla="*/ 0 w 2065678"/>
                <a:gd name="connsiteY1" fmla="*/ 52387 h 52387"/>
                <a:gd name="connsiteX2" fmla="*/ 7652 w 2065678"/>
                <a:gd name="connsiteY2" fmla="*/ 0 h 52387"/>
                <a:gd name="connsiteX3" fmla="*/ 2058026 w 2065678"/>
                <a:gd name="connsiteY3" fmla="*/ 0 h 52387"/>
                <a:gd name="connsiteX4" fmla="*/ 2065678 w 2065678"/>
                <a:gd name="connsiteY4" fmla="*/ 5238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678" h="52387">
                  <a:moveTo>
                    <a:pt x="2065678" y="52387"/>
                  </a:moveTo>
                  <a:lnTo>
                    <a:pt x="0" y="52387"/>
                  </a:lnTo>
                  <a:lnTo>
                    <a:pt x="7652" y="0"/>
                  </a:lnTo>
                  <a:lnTo>
                    <a:pt x="2058026" y="0"/>
                  </a:lnTo>
                  <a:lnTo>
                    <a:pt x="2065678" y="52387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DEF1021-5137-4C6A-91EB-DBCAD8253A4E}"/>
                </a:ext>
              </a:extLst>
            </p:cNvPr>
            <p:cNvSpPr/>
            <p:nvPr/>
          </p:nvSpPr>
          <p:spPr>
            <a:xfrm rot="10800000">
              <a:off x="4644870" y="5481638"/>
              <a:ext cx="1977080" cy="43731"/>
            </a:xfrm>
            <a:custGeom>
              <a:avLst/>
              <a:gdLst>
                <a:gd name="connsiteX0" fmla="*/ 1977080 w 1977080"/>
                <a:gd name="connsiteY0" fmla="*/ 43731 h 43731"/>
                <a:gd name="connsiteX1" fmla="*/ 0 w 1977080"/>
                <a:gd name="connsiteY1" fmla="*/ 43731 h 43731"/>
                <a:gd name="connsiteX2" fmla="*/ 6388 w 1977080"/>
                <a:gd name="connsiteY2" fmla="*/ 0 h 43731"/>
                <a:gd name="connsiteX3" fmla="*/ 1970692 w 1977080"/>
                <a:gd name="connsiteY3" fmla="*/ 0 h 43731"/>
                <a:gd name="connsiteX4" fmla="*/ 1977080 w 1977080"/>
                <a:gd name="connsiteY4" fmla="*/ 43731 h 4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7080" h="43731">
                  <a:moveTo>
                    <a:pt x="1977080" y="43731"/>
                  </a:moveTo>
                  <a:lnTo>
                    <a:pt x="0" y="43731"/>
                  </a:lnTo>
                  <a:lnTo>
                    <a:pt x="6388" y="0"/>
                  </a:lnTo>
                  <a:lnTo>
                    <a:pt x="1970692" y="0"/>
                  </a:lnTo>
                  <a:lnTo>
                    <a:pt x="1977080" y="4373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8141EAE-B9A2-498C-91F0-F5A009E1C689}"/>
                </a:ext>
              </a:extLst>
            </p:cNvPr>
            <p:cNvSpPr/>
            <p:nvPr/>
          </p:nvSpPr>
          <p:spPr bwMode="auto">
            <a:xfrm rot="5400000">
              <a:off x="5527430" y="5578211"/>
              <a:ext cx="194645" cy="267951"/>
            </a:xfrm>
            <a:custGeom>
              <a:avLst/>
              <a:gdLst>
                <a:gd name="connsiteX0" fmla="*/ 78582 w 244840"/>
                <a:gd name="connsiteY0" fmla="*/ 267951 h 267951"/>
                <a:gd name="connsiteX1" fmla="*/ 78582 w 244840"/>
                <a:gd name="connsiteY1" fmla="*/ 0 h 267951"/>
                <a:gd name="connsiteX2" fmla="*/ 129901 w 244840"/>
                <a:gd name="connsiteY2" fmla="*/ 0 h 267951"/>
                <a:gd name="connsiteX3" fmla="*/ 129901 w 244840"/>
                <a:gd name="connsiteY3" fmla="*/ 106851 h 267951"/>
                <a:gd name="connsiteX4" fmla="*/ 244840 w 244840"/>
                <a:gd name="connsiteY4" fmla="*/ 106851 h 267951"/>
                <a:gd name="connsiteX5" fmla="*/ 244840 w 244840"/>
                <a:gd name="connsiteY5" fmla="*/ 161099 h 267951"/>
                <a:gd name="connsiteX6" fmla="*/ 129901 w 244840"/>
                <a:gd name="connsiteY6" fmla="*/ 161099 h 267951"/>
                <a:gd name="connsiteX7" fmla="*/ 129901 w 244840"/>
                <a:gd name="connsiteY7" fmla="*/ 267951 h 267951"/>
                <a:gd name="connsiteX8" fmla="*/ 0 w 244840"/>
                <a:gd name="connsiteY8" fmla="*/ 267951 h 267951"/>
                <a:gd name="connsiteX9" fmla="*/ 0 w 244840"/>
                <a:gd name="connsiteY9" fmla="*/ 0 h 267951"/>
                <a:gd name="connsiteX10" fmla="*/ 51318 w 244840"/>
                <a:gd name="connsiteY10" fmla="*/ 0 h 267951"/>
                <a:gd name="connsiteX11" fmla="*/ 51318 w 244840"/>
                <a:gd name="connsiteY11" fmla="*/ 267951 h 267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840" h="267951">
                  <a:moveTo>
                    <a:pt x="78582" y="267951"/>
                  </a:moveTo>
                  <a:lnTo>
                    <a:pt x="78582" y="0"/>
                  </a:lnTo>
                  <a:lnTo>
                    <a:pt x="129901" y="0"/>
                  </a:lnTo>
                  <a:lnTo>
                    <a:pt x="129901" y="106851"/>
                  </a:lnTo>
                  <a:lnTo>
                    <a:pt x="244840" y="106851"/>
                  </a:lnTo>
                  <a:lnTo>
                    <a:pt x="244840" y="161099"/>
                  </a:lnTo>
                  <a:lnTo>
                    <a:pt x="129901" y="161099"/>
                  </a:lnTo>
                  <a:lnTo>
                    <a:pt x="129901" y="267951"/>
                  </a:lnTo>
                  <a:close/>
                  <a:moveTo>
                    <a:pt x="0" y="267951"/>
                  </a:moveTo>
                  <a:lnTo>
                    <a:pt x="0" y="0"/>
                  </a:lnTo>
                  <a:lnTo>
                    <a:pt x="51318" y="0"/>
                  </a:lnTo>
                  <a:lnTo>
                    <a:pt x="51318" y="2679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28668D9-3679-4316-902B-B9C5A710815F}"/>
              </a:ext>
            </a:extLst>
          </p:cNvPr>
          <p:cNvGrpSpPr/>
          <p:nvPr/>
        </p:nvGrpSpPr>
        <p:grpSpPr>
          <a:xfrm>
            <a:off x="6688964" y="1502822"/>
            <a:ext cx="2499532" cy="1617855"/>
            <a:chOff x="2953050" y="4696006"/>
            <a:chExt cx="2499532" cy="1617855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CC8C315-D723-402B-97AE-9957F976B10A}"/>
                </a:ext>
              </a:extLst>
            </p:cNvPr>
            <p:cNvGrpSpPr/>
            <p:nvPr/>
          </p:nvGrpSpPr>
          <p:grpSpPr>
            <a:xfrm>
              <a:off x="2953050" y="4758580"/>
              <a:ext cx="2499532" cy="1555281"/>
              <a:chOff x="4383645" y="4697882"/>
              <a:chExt cx="2499532" cy="1555281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3A7DA2B3-95AB-4382-B834-6D42D764150D}"/>
                  </a:ext>
                </a:extLst>
              </p:cNvPr>
              <p:cNvGrpSpPr/>
              <p:nvPr/>
            </p:nvGrpSpPr>
            <p:grpSpPr>
              <a:xfrm>
                <a:off x="4383645" y="4697882"/>
                <a:ext cx="2499532" cy="1555281"/>
                <a:chOff x="4383645" y="4697882"/>
                <a:chExt cx="2499532" cy="1555281"/>
              </a:xfrm>
              <a:solidFill>
                <a:srgbClr val="FF0000"/>
              </a:solidFill>
            </p:grpSpPr>
            <p:sp>
              <p:nvSpPr>
                <p:cNvPr id="29" name="台形 28">
                  <a:extLst>
                    <a:ext uri="{FF2B5EF4-FFF2-40B4-BE49-F238E27FC236}">
                      <a16:creationId xmlns:a16="http://schemas.microsoft.com/office/drawing/2014/main" id="{C0BFC043-41D6-4390-AB93-3B5AB3176051}"/>
                    </a:ext>
                  </a:extLst>
                </p:cNvPr>
                <p:cNvSpPr/>
                <p:nvPr/>
              </p:nvSpPr>
              <p:spPr>
                <a:xfrm rot="10800000">
                  <a:off x="4462161" y="5063199"/>
                  <a:ext cx="2342498" cy="1092337"/>
                </a:xfrm>
                <a:prstGeom prst="trapezoid">
                  <a:avLst>
                    <a:gd name="adj" fmla="val 14607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A2F00DA3-711B-41E8-ABC3-CA292884079B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8"/>
                  <a:ext cx="2065678" cy="347002"/>
                </a:xfrm>
                <a:custGeom>
                  <a:avLst/>
                  <a:gdLst>
                    <a:gd name="connsiteX0" fmla="*/ 2065678 w 2065678"/>
                    <a:gd name="connsiteY0" fmla="*/ 347002 h 347002"/>
                    <a:gd name="connsiteX1" fmla="*/ 0 w 2065678"/>
                    <a:gd name="connsiteY1" fmla="*/ 347002 h 347002"/>
                    <a:gd name="connsiteX2" fmla="*/ 50687 w 2065678"/>
                    <a:gd name="connsiteY2" fmla="*/ 0 h 347002"/>
                    <a:gd name="connsiteX3" fmla="*/ 2014991 w 2065678"/>
                    <a:gd name="connsiteY3" fmla="*/ 0 h 347002"/>
                    <a:gd name="connsiteX4" fmla="*/ 2065678 w 2065678"/>
                    <a:gd name="connsiteY4" fmla="*/ 347002 h 347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347002">
                      <a:moveTo>
                        <a:pt x="2065678" y="347002"/>
                      </a:moveTo>
                      <a:lnTo>
                        <a:pt x="0" y="347002"/>
                      </a:lnTo>
                      <a:lnTo>
                        <a:pt x="50687" y="0"/>
                      </a:lnTo>
                      <a:lnTo>
                        <a:pt x="2014991" y="0"/>
                      </a:lnTo>
                      <a:lnTo>
                        <a:pt x="2065678" y="34700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00"/>
                    </a:gs>
                    <a:gs pos="0">
                      <a:schemeClr val="tx1"/>
                    </a:gs>
                    <a:gs pos="70000">
                      <a:srgbClr val="C00000"/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5EA8A0E-C40A-4E53-8FC7-266855507139}"/>
                    </a:ext>
                  </a:extLst>
                </p:cNvPr>
                <p:cNvSpPr/>
                <p:nvPr/>
              </p:nvSpPr>
              <p:spPr>
                <a:xfrm rot="10800000">
                  <a:off x="4580270" y="5039385"/>
                  <a:ext cx="2106280" cy="138983"/>
                </a:xfrm>
                <a:custGeom>
                  <a:avLst/>
                  <a:gdLst>
                    <a:gd name="connsiteX0" fmla="*/ 2106280 w 2106280"/>
                    <a:gd name="connsiteY0" fmla="*/ 138983 h 138983"/>
                    <a:gd name="connsiteX1" fmla="*/ 0 w 2106280"/>
                    <a:gd name="connsiteY1" fmla="*/ 138983 h 138983"/>
                    <a:gd name="connsiteX2" fmla="*/ 20301 w 2106280"/>
                    <a:gd name="connsiteY2" fmla="*/ 0 h 138983"/>
                    <a:gd name="connsiteX3" fmla="*/ 2085979 w 2106280"/>
                    <a:gd name="connsiteY3" fmla="*/ 0 h 138983"/>
                    <a:gd name="connsiteX4" fmla="*/ 2106280 w 2106280"/>
                    <a:gd name="connsiteY4" fmla="*/ 138983 h 13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6280" h="138983">
                      <a:moveTo>
                        <a:pt x="2106280" y="138983"/>
                      </a:moveTo>
                      <a:lnTo>
                        <a:pt x="0" y="138983"/>
                      </a:lnTo>
                      <a:lnTo>
                        <a:pt x="20301" y="0"/>
                      </a:lnTo>
                      <a:lnTo>
                        <a:pt x="2085979" y="0"/>
                      </a:lnTo>
                      <a:lnTo>
                        <a:pt x="2106280" y="1389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7CB7E5E-81DB-41D5-BC56-F61B48A0C4F3}"/>
                    </a:ext>
                  </a:extLst>
                </p:cNvPr>
                <p:cNvSpPr/>
                <p:nvPr/>
              </p:nvSpPr>
              <p:spPr>
                <a:xfrm rot="10800000">
                  <a:off x="4651258" y="5525371"/>
                  <a:ext cx="1964304" cy="594443"/>
                </a:xfrm>
                <a:custGeom>
                  <a:avLst/>
                  <a:gdLst>
                    <a:gd name="connsiteX0" fmla="*/ 1964304 w 1964304"/>
                    <a:gd name="connsiteY0" fmla="*/ 594443 h 594443"/>
                    <a:gd name="connsiteX1" fmla="*/ 0 w 1964304"/>
                    <a:gd name="connsiteY1" fmla="*/ 594443 h 594443"/>
                    <a:gd name="connsiteX2" fmla="*/ 86830 w 1964304"/>
                    <a:gd name="connsiteY2" fmla="*/ 0 h 594443"/>
                    <a:gd name="connsiteX3" fmla="*/ 1877474 w 1964304"/>
                    <a:gd name="connsiteY3" fmla="*/ 0 h 594443"/>
                    <a:gd name="connsiteX4" fmla="*/ 1964304 w 1964304"/>
                    <a:gd name="connsiteY4" fmla="*/ 594443 h 594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304" h="594443">
                      <a:moveTo>
                        <a:pt x="1964304" y="594443"/>
                      </a:moveTo>
                      <a:lnTo>
                        <a:pt x="0" y="594443"/>
                      </a:lnTo>
                      <a:lnTo>
                        <a:pt x="86830" y="0"/>
                      </a:lnTo>
                      <a:lnTo>
                        <a:pt x="1877474" y="0"/>
                      </a:lnTo>
                      <a:lnTo>
                        <a:pt x="1964304" y="594443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1B585621-8DD5-4D49-B736-8DBAD186C137}"/>
                    </a:ext>
                  </a:extLst>
                </p:cNvPr>
                <p:cNvSpPr/>
                <p:nvPr/>
              </p:nvSpPr>
              <p:spPr>
                <a:xfrm rot="10800000" flipV="1">
                  <a:off x="4383646" y="4697882"/>
                  <a:ext cx="2499531" cy="407998"/>
                </a:xfrm>
                <a:custGeom>
                  <a:avLst/>
                  <a:gdLst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493026 w 2499531"/>
                    <a:gd name="connsiteY8" fmla="*/ 322201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104104 w 2499531"/>
                    <a:gd name="connsiteY8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407998 h 407998"/>
                    <a:gd name="connsiteX5" fmla="*/ 2499531 w 2499531"/>
                    <a:gd name="connsiteY5" fmla="*/ 407998 h 407998"/>
                    <a:gd name="connsiteX6" fmla="*/ 2499531 w 2499531"/>
                    <a:gd name="connsiteY6" fmla="*/ 322201 h 407998"/>
                    <a:gd name="connsiteX7" fmla="*/ 2104104 w 2499531"/>
                    <a:gd name="connsiteY7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0 w 2499531"/>
                    <a:gd name="connsiteY2" fmla="*/ 322201 h 407998"/>
                    <a:gd name="connsiteX3" fmla="*/ 0 w 2499531"/>
                    <a:gd name="connsiteY3" fmla="*/ 407998 h 407998"/>
                    <a:gd name="connsiteX4" fmla="*/ 2499531 w 2499531"/>
                    <a:gd name="connsiteY4" fmla="*/ 407998 h 407998"/>
                    <a:gd name="connsiteX5" fmla="*/ 2499531 w 2499531"/>
                    <a:gd name="connsiteY5" fmla="*/ 322201 h 407998"/>
                    <a:gd name="connsiteX6" fmla="*/ 2104104 w 2499531"/>
                    <a:gd name="connsiteY6" fmla="*/ 0 h 4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9531" h="407998">
                      <a:moveTo>
                        <a:pt x="2104104" y="0"/>
                      </a:moveTo>
                      <a:lnTo>
                        <a:pt x="395426" y="0"/>
                      </a:lnTo>
                      <a:lnTo>
                        <a:pt x="0" y="322201"/>
                      </a:lnTo>
                      <a:lnTo>
                        <a:pt x="0" y="407998"/>
                      </a:lnTo>
                      <a:lnTo>
                        <a:pt x="2499531" y="407998"/>
                      </a:lnTo>
                      <a:lnTo>
                        <a:pt x="2499531" y="322201"/>
                      </a:lnTo>
                      <a:lnTo>
                        <a:pt x="2104104" y="0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E71AB9A7-B61B-4111-BE16-30E067404683}"/>
                    </a:ext>
                  </a:extLst>
                </p:cNvPr>
                <p:cNvSpPr/>
                <p:nvPr/>
              </p:nvSpPr>
              <p:spPr>
                <a:xfrm>
                  <a:off x="4383645" y="5020083"/>
                  <a:ext cx="2499531" cy="85797"/>
                </a:xfrm>
                <a:prstGeom prst="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12CAA58-11D4-4139-A710-C7510FACB451}"/>
                    </a:ext>
                  </a:extLst>
                </p:cNvPr>
                <p:cNvSpPr/>
                <p:nvPr/>
              </p:nvSpPr>
              <p:spPr>
                <a:xfrm rot="10800000">
                  <a:off x="5475620" y="6080903"/>
                  <a:ext cx="315580" cy="172260"/>
                </a:xfrm>
                <a:custGeom>
                  <a:avLst/>
                  <a:gdLst>
                    <a:gd name="connsiteX0" fmla="*/ 201280 w 201280"/>
                    <a:gd name="connsiteY0" fmla="*/ 184692 h 184692"/>
                    <a:gd name="connsiteX1" fmla="*/ 0 w 201280"/>
                    <a:gd name="connsiteY1" fmla="*/ 184692 h 184692"/>
                    <a:gd name="connsiteX2" fmla="*/ 8898 w 201280"/>
                    <a:gd name="connsiteY2" fmla="*/ 45706 h 184692"/>
                    <a:gd name="connsiteX3" fmla="*/ 42862 w 201280"/>
                    <a:gd name="connsiteY3" fmla="*/ 45706 h 184692"/>
                    <a:gd name="connsiteX4" fmla="*/ 42862 w 201280"/>
                    <a:gd name="connsiteY4" fmla="*/ 17719 h 184692"/>
                    <a:gd name="connsiteX5" fmla="*/ 60581 w 201280"/>
                    <a:gd name="connsiteY5" fmla="*/ 0 h 184692"/>
                    <a:gd name="connsiteX6" fmla="*/ 131457 w 201280"/>
                    <a:gd name="connsiteY6" fmla="*/ 0 h 184692"/>
                    <a:gd name="connsiteX7" fmla="*/ 149176 w 201280"/>
                    <a:gd name="connsiteY7" fmla="*/ 17719 h 184692"/>
                    <a:gd name="connsiteX8" fmla="*/ 149176 w 201280"/>
                    <a:gd name="connsiteY8" fmla="*/ 45706 h 184692"/>
                    <a:gd name="connsiteX9" fmla="*/ 192383 w 201280"/>
                    <a:gd name="connsiteY9" fmla="*/ 45706 h 18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280" h="184692">
                      <a:moveTo>
                        <a:pt x="201280" y="184692"/>
                      </a:moveTo>
                      <a:lnTo>
                        <a:pt x="0" y="184692"/>
                      </a:lnTo>
                      <a:lnTo>
                        <a:pt x="8898" y="45706"/>
                      </a:lnTo>
                      <a:lnTo>
                        <a:pt x="42862" y="45706"/>
                      </a:lnTo>
                      <a:lnTo>
                        <a:pt x="42862" y="17719"/>
                      </a:lnTo>
                      <a:cubicBezTo>
                        <a:pt x="42862" y="7933"/>
                        <a:pt x="50795" y="0"/>
                        <a:pt x="60581" y="0"/>
                      </a:cubicBezTo>
                      <a:lnTo>
                        <a:pt x="131457" y="0"/>
                      </a:lnTo>
                      <a:cubicBezTo>
                        <a:pt x="141243" y="0"/>
                        <a:pt x="149176" y="7933"/>
                        <a:pt x="149176" y="17719"/>
                      </a:cubicBezTo>
                      <a:lnTo>
                        <a:pt x="149176" y="45706"/>
                      </a:lnTo>
                      <a:lnTo>
                        <a:pt x="192383" y="4570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2A783ED1-6130-43D3-8028-02C57854BF05}"/>
                    </a:ext>
                  </a:extLst>
                </p:cNvPr>
                <p:cNvSpPr/>
                <p:nvPr/>
              </p:nvSpPr>
              <p:spPr>
                <a:xfrm>
                  <a:off x="4846432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6891EECC-FF57-418F-8764-C97BA887272A}"/>
                    </a:ext>
                  </a:extLst>
                </p:cNvPr>
                <p:cNvSpPr/>
                <p:nvPr/>
              </p:nvSpPr>
              <p:spPr>
                <a:xfrm>
                  <a:off x="5941807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2D8DE3A-FF85-4174-91D5-0F251F0B143F}"/>
                  </a:ext>
                </a:extLst>
              </p:cNvPr>
              <p:cNvSpPr/>
              <p:nvPr/>
            </p:nvSpPr>
            <p:spPr>
              <a:xfrm rot="10800000">
                <a:off x="4600571" y="5178367"/>
                <a:ext cx="2065678" cy="52387"/>
              </a:xfrm>
              <a:custGeom>
                <a:avLst/>
                <a:gdLst>
                  <a:gd name="connsiteX0" fmla="*/ 2065678 w 2065678"/>
                  <a:gd name="connsiteY0" fmla="*/ 52387 h 52387"/>
                  <a:gd name="connsiteX1" fmla="*/ 0 w 2065678"/>
                  <a:gd name="connsiteY1" fmla="*/ 52387 h 52387"/>
                  <a:gd name="connsiteX2" fmla="*/ 7652 w 2065678"/>
                  <a:gd name="connsiteY2" fmla="*/ 0 h 52387"/>
                  <a:gd name="connsiteX3" fmla="*/ 2058026 w 2065678"/>
                  <a:gd name="connsiteY3" fmla="*/ 0 h 52387"/>
                  <a:gd name="connsiteX4" fmla="*/ 2065678 w 2065678"/>
                  <a:gd name="connsiteY4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52387">
                    <a:moveTo>
                      <a:pt x="2065678" y="52387"/>
                    </a:moveTo>
                    <a:lnTo>
                      <a:pt x="0" y="52387"/>
                    </a:lnTo>
                    <a:lnTo>
                      <a:pt x="7652" y="0"/>
                    </a:lnTo>
                    <a:lnTo>
                      <a:pt x="2058026" y="0"/>
                    </a:lnTo>
                    <a:lnTo>
                      <a:pt x="2065678" y="52387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C920C9B-5381-48A3-BB50-FC8F9D86B3E7}"/>
                  </a:ext>
                </a:extLst>
              </p:cNvPr>
              <p:cNvSpPr/>
              <p:nvPr/>
            </p:nvSpPr>
            <p:spPr>
              <a:xfrm rot="10800000">
                <a:off x="4644870" y="5481638"/>
                <a:ext cx="1977080" cy="43731"/>
              </a:xfrm>
              <a:custGeom>
                <a:avLst/>
                <a:gdLst>
                  <a:gd name="connsiteX0" fmla="*/ 1977080 w 1977080"/>
                  <a:gd name="connsiteY0" fmla="*/ 43731 h 43731"/>
                  <a:gd name="connsiteX1" fmla="*/ 0 w 1977080"/>
                  <a:gd name="connsiteY1" fmla="*/ 43731 h 43731"/>
                  <a:gd name="connsiteX2" fmla="*/ 6388 w 1977080"/>
                  <a:gd name="connsiteY2" fmla="*/ 0 h 43731"/>
                  <a:gd name="connsiteX3" fmla="*/ 1970692 w 1977080"/>
                  <a:gd name="connsiteY3" fmla="*/ 0 h 43731"/>
                  <a:gd name="connsiteX4" fmla="*/ 1977080 w 1977080"/>
                  <a:gd name="connsiteY4" fmla="*/ 43731 h 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080" h="43731">
                    <a:moveTo>
                      <a:pt x="1977080" y="43731"/>
                    </a:moveTo>
                    <a:lnTo>
                      <a:pt x="0" y="43731"/>
                    </a:lnTo>
                    <a:lnTo>
                      <a:pt x="6388" y="0"/>
                    </a:lnTo>
                    <a:lnTo>
                      <a:pt x="1970692" y="0"/>
                    </a:lnTo>
                    <a:lnTo>
                      <a:pt x="1977080" y="43731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D2EB354-0012-43A5-9434-CBEC2AEFF8DA}"/>
                  </a:ext>
                </a:extLst>
              </p:cNvPr>
              <p:cNvSpPr/>
              <p:nvPr/>
            </p:nvSpPr>
            <p:spPr bwMode="auto">
              <a:xfrm rot="5400000">
                <a:off x="5527430" y="5578211"/>
                <a:ext cx="194645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23BD87C-B3D4-45BD-A515-3E63DB77B07B}"/>
                </a:ext>
              </a:extLst>
            </p:cNvPr>
            <p:cNvGrpSpPr/>
            <p:nvPr/>
          </p:nvGrpSpPr>
          <p:grpSpPr>
            <a:xfrm>
              <a:off x="4140524" y="4696006"/>
              <a:ext cx="692047" cy="1012676"/>
              <a:chOff x="7175367" y="738631"/>
              <a:chExt cx="498429" cy="72935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CE64439-D318-4625-9939-F34DCEC909DA}"/>
                  </a:ext>
                </a:extLst>
              </p:cNvPr>
              <p:cNvSpPr/>
              <p:nvPr/>
            </p:nvSpPr>
            <p:spPr>
              <a:xfrm rot="1047336">
                <a:off x="7177071" y="738631"/>
                <a:ext cx="419291" cy="717498"/>
              </a:xfrm>
              <a:custGeom>
                <a:avLst/>
                <a:gdLst>
                  <a:gd name="connsiteX0" fmla="*/ 52412 w 419291"/>
                  <a:gd name="connsiteY0" fmla="*/ 5164 h 717498"/>
                  <a:gd name="connsiteX1" fmla="*/ 419291 w 419291"/>
                  <a:gd name="connsiteY1" fmla="*/ 35007 h 717498"/>
                  <a:gd name="connsiteX2" fmla="*/ 419291 w 419291"/>
                  <a:gd name="connsiteY2" fmla="*/ 585653 h 717498"/>
                  <a:gd name="connsiteX3" fmla="*/ 0 w 419291"/>
                  <a:gd name="connsiteY3" fmla="*/ 717498 h 717498"/>
                  <a:gd name="connsiteX4" fmla="*/ 0 w 419291"/>
                  <a:gd name="connsiteY4" fmla="*/ 35007 h 717498"/>
                  <a:gd name="connsiteX5" fmla="*/ 52412 w 419291"/>
                  <a:gd name="connsiteY5" fmla="*/ 5164 h 71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291" h="717498">
                    <a:moveTo>
                      <a:pt x="52412" y="5164"/>
                    </a:moveTo>
                    <a:cubicBezTo>
                      <a:pt x="174705" y="-31311"/>
                      <a:pt x="296997" y="141117"/>
                      <a:pt x="419291" y="35007"/>
                    </a:cubicBezTo>
                    <a:lnTo>
                      <a:pt x="419291" y="585653"/>
                    </a:lnTo>
                    <a:lnTo>
                      <a:pt x="0" y="717498"/>
                    </a:lnTo>
                    <a:lnTo>
                      <a:pt x="0" y="35007"/>
                    </a:lnTo>
                    <a:cubicBezTo>
                      <a:pt x="17470" y="19849"/>
                      <a:pt x="34941" y="10374"/>
                      <a:pt x="52412" y="516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D883B17-6EEA-4F52-8F0C-A68D79287DAA}"/>
                  </a:ext>
                </a:extLst>
              </p:cNvPr>
              <p:cNvSpPr/>
              <p:nvPr/>
            </p:nvSpPr>
            <p:spPr>
              <a:xfrm rot="1047336" flipH="1">
                <a:off x="7175367" y="751026"/>
                <a:ext cx="498429" cy="716959"/>
              </a:xfrm>
              <a:custGeom>
                <a:avLst/>
                <a:gdLst>
                  <a:gd name="connsiteX0" fmla="*/ 498429 w 498429"/>
                  <a:gd name="connsiteY0" fmla="*/ 47225 h 716959"/>
                  <a:gd name="connsiteX1" fmla="*/ 0 w 498429"/>
                  <a:gd name="connsiteY1" fmla="*/ 47225 h 716959"/>
                  <a:gd name="connsiteX2" fmla="*/ 0 w 498429"/>
                  <a:gd name="connsiteY2" fmla="*/ 560230 h 716959"/>
                  <a:gd name="connsiteX3" fmla="*/ 498429 w 498429"/>
                  <a:gd name="connsiteY3" fmla="*/ 716959 h 716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429" h="716959">
                    <a:moveTo>
                      <a:pt x="498429" y="47225"/>
                    </a:moveTo>
                    <a:cubicBezTo>
                      <a:pt x="332286" y="210816"/>
                      <a:pt x="166143" y="-116366"/>
                      <a:pt x="0" y="47225"/>
                    </a:cubicBezTo>
                    <a:lnTo>
                      <a:pt x="0" y="560230"/>
                    </a:lnTo>
                    <a:lnTo>
                      <a:pt x="498429" y="71695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615610E-17E9-4266-BEE0-D33BF21B4B97}"/>
                  </a:ext>
                </a:extLst>
              </p:cNvPr>
              <p:cNvSpPr/>
              <p:nvPr/>
            </p:nvSpPr>
            <p:spPr>
              <a:xfrm rot="17247336">
                <a:off x="7336499" y="1037671"/>
                <a:ext cx="471636" cy="138722"/>
              </a:xfrm>
              <a:prstGeom prst="trapezoid">
                <a:avLst>
                  <a:gd name="adj" fmla="val 887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CFB599F2-9290-4BFB-ACCA-C9E42C790844}"/>
                  </a:ext>
                </a:extLst>
              </p:cNvPr>
              <p:cNvSpPr txBox="1"/>
              <p:nvPr/>
            </p:nvSpPr>
            <p:spPr>
              <a:xfrm rot="6447336">
                <a:off x="7409789" y="1027589"/>
                <a:ext cx="347315" cy="1079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FadeUp">
                  <a:avLst>
                    <a:gd name="adj" fmla="val 2291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〇〇新聞</a:t>
                </a: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2ACFAFC-D479-414D-8E1A-C4607E6098BA}"/>
                  </a:ext>
                </a:extLst>
              </p:cNvPr>
              <p:cNvSpPr/>
              <p:nvPr/>
            </p:nvSpPr>
            <p:spPr>
              <a:xfrm rot="1047336">
                <a:off x="7308342" y="872760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AFDE002-67B1-4E1B-9EE3-A968A19FAF1B}"/>
                  </a:ext>
                </a:extLst>
              </p:cNvPr>
              <p:cNvSpPr/>
              <p:nvPr/>
            </p:nvSpPr>
            <p:spPr>
              <a:xfrm rot="1047336">
                <a:off x="7228341" y="1127178"/>
                <a:ext cx="187817" cy="220297"/>
              </a:xfrm>
              <a:custGeom>
                <a:avLst/>
                <a:gdLst>
                  <a:gd name="connsiteX0" fmla="*/ 612775 w 658494"/>
                  <a:gd name="connsiteY0" fmla="*/ 0 h 366452"/>
                  <a:gd name="connsiteX1" fmla="*/ 658494 w 658494"/>
                  <a:gd name="connsiteY1" fmla="*/ 0 h 366452"/>
                  <a:gd name="connsiteX2" fmla="*/ 658494 w 658494"/>
                  <a:gd name="connsiteY2" fmla="*/ 366452 h 366452"/>
                  <a:gd name="connsiteX3" fmla="*/ 612775 w 658494"/>
                  <a:gd name="connsiteY3" fmla="*/ 366452 h 366452"/>
                  <a:gd name="connsiteX4" fmla="*/ 510645 w 658494"/>
                  <a:gd name="connsiteY4" fmla="*/ 0 h 366452"/>
                  <a:gd name="connsiteX5" fmla="*/ 556364 w 658494"/>
                  <a:gd name="connsiteY5" fmla="*/ 0 h 366452"/>
                  <a:gd name="connsiteX6" fmla="*/ 556364 w 658494"/>
                  <a:gd name="connsiteY6" fmla="*/ 366452 h 366452"/>
                  <a:gd name="connsiteX7" fmla="*/ 510645 w 658494"/>
                  <a:gd name="connsiteY7" fmla="*/ 366452 h 366452"/>
                  <a:gd name="connsiteX8" fmla="*/ 408516 w 658494"/>
                  <a:gd name="connsiteY8" fmla="*/ 0 h 366452"/>
                  <a:gd name="connsiteX9" fmla="*/ 454235 w 658494"/>
                  <a:gd name="connsiteY9" fmla="*/ 0 h 366452"/>
                  <a:gd name="connsiteX10" fmla="*/ 454235 w 658494"/>
                  <a:gd name="connsiteY10" fmla="*/ 366452 h 366452"/>
                  <a:gd name="connsiteX11" fmla="*/ 408516 w 658494"/>
                  <a:gd name="connsiteY11" fmla="*/ 366452 h 366452"/>
                  <a:gd name="connsiteX12" fmla="*/ 306387 w 658494"/>
                  <a:gd name="connsiteY12" fmla="*/ 0 h 366452"/>
                  <a:gd name="connsiteX13" fmla="*/ 352106 w 658494"/>
                  <a:gd name="connsiteY13" fmla="*/ 0 h 366452"/>
                  <a:gd name="connsiteX14" fmla="*/ 352106 w 658494"/>
                  <a:gd name="connsiteY14" fmla="*/ 366452 h 366452"/>
                  <a:gd name="connsiteX15" fmla="*/ 306387 w 658494"/>
                  <a:gd name="connsiteY15" fmla="*/ 366452 h 366452"/>
                  <a:gd name="connsiteX16" fmla="*/ 204258 w 658494"/>
                  <a:gd name="connsiteY16" fmla="*/ 0 h 366452"/>
                  <a:gd name="connsiteX17" fmla="*/ 249977 w 658494"/>
                  <a:gd name="connsiteY17" fmla="*/ 0 h 366452"/>
                  <a:gd name="connsiteX18" fmla="*/ 249977 w 658494"/>
                  <a:gd name="connsiteY18" fmla="*/ 366452 h 366452"/>
                  <a:gd name="connsiteX19" fmla="*/ 204258 w 658494"/>
                  <a:gd name="connsiteY19" fmla="*/ 366452 h 366452"/>
                  <a:gd name="connsiteX20" fmla="*/ 102129 w 658494"/>
                  <a:gd name="connsiteY20" fmla="*/ 0 h 366452"/>
                  <a:gd name="connsiteX21" fmla="*/ 147848 w 658494"/>
                  <a:gd name="connsiteY21" fmla="*/ 0 h 366452"/>
                  <a:gd name="connsiteX22" fmla="*/ 147848 w 658494"/>
                  <a:gd name="connsiteY22" fmla="*/ 366452 h 366452"/>
                  <a:gd name="connsiteX23" fmla="*/ 102129 w 658494"/>
                  <a:gd name="connsiteY23" fmla="*/ 366452 h 366452"/>
                  <a:gd name="connsiteX24" fmla="*/ 0 w 658494"/>
                  <a:gd name="connsiteY24" fmla="*/ 0 h 366452"/>
                  <a:gd name="connsiteX25" fmla="*/ 45719 w 658494"/>
                  <a:gd name="connsiteY25" fmla="*/ 0 h 366452"/>
                  <a:gd name="connsiteX26" fmla="*/ 45719 w 658494"/>
                  <a:gd name="connsiteY26" fmla="*/ 366452 h 366452"/>
                  <a:gd name="connsiteX27" fmla="*/ 0 w 658494"/>
                  <a:gd name="connsiteY27" fmla="*/ 366452 h 36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8494" h="366452">
                    <a:moveTo>
                      <a:pt x="612775" y="0"/>
                    </a:moveTo>
                    <a:lnTo>
                      <a:pt x="658494" y="0"/>
                    </a:lnTo>
                    <a:lnTo>
                      <a:pt x="658494" y="366452"/>
                    </a:lnTo>
                    <a:lnTo>
                      <a:pt x="612775" y="366452"/>
                    </a:lnTo>
                    <a:close/>
                    <a:moveTo>
                      <a:pt x="510645" y="0"/>
                    </a:moveTo>
                    <a:lnTo>
                      <a:pt x="556364" y="0"/>
                    </a:lnTo>
                    <a:lnTo>
                      <a:pt x="556364" y="366452"/>
                    </a:lnTo>
                    <a:lnTo>
                      <a:pt x="510645" y="366452"/>
                    </a:lnTo>
                    <a:close/>
                    <a:moveTo>
                      <a:pt x="408516" y="0"/>
                    </a:moveTo>
                    <a:lnTo>
                      <a:pt x="454235" y="0"/>
                    </a:lnTo>
                    <a:lnTo>
                      <a:pt x="454235" y="366452"/>
                    </a:lnTo>
                    <a:lnTo>
                      <a:pt x="408516" y="366452"/>
                    </a:lnTo>
                    <a:close/>
                    <a:moveTo>
                      <a:pt x="306387" y="0"/>
                    </a:moveTo>
                    <a:lnTo>
                      <a:pt x="352106" y="0"/>
                    </a:lnTo>
                    <a:lnTo>
                      <a:pt x="352106" y="366452"/>
                    </a:lnTo>
                    <a:lnTo>
                      <a:pt x="306387" y="366452"/>
                    </a:lnTo>
                    <a:close/>
                    <a:moveTo>
                      <a:pt x="204258" y="0"/>
                    </a:moveTo>
                    <a:lnTo>
                      <a:pt x="249977" y="0"/>
                    </a:lnTo>
                    <a:lnTo>
                      <a:pt x="249977" y="366452"/>
                    </a:lnTo>
                    <a:lnTo>
                      <a:pt x="204258" y="366452"/>
                    </a:lnTo>
                    <a:close/>
                    <a:moveTo>
                      <a:pt x="102129" y="0"/>
                    </a:moveTo>
                    <a:lnTo>
                      <a:pt x="147848" y="0"/>
                    </a:lnTo>
                    <a:lnTo>
                      <a:pt x="147848" y="366452"/>
                    </a:lnTo>
                    <a:lnTo>
                      <a:pt x="102129" y="366452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6452"/>
                    </a:lnTo>
                    <a:lnTo>
                      <a:pt x="0" y="36645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93144B2-3F85-4E89-9844-DCCA853D3A9D}"/>
              </a:ext>
            </a:extLst>
          </p:cNvPr>
          <p:cNvGrpSpPr/>
          <p:nvPr/>
        </p:nvGrpSpPr>
        <p:grpSpPr>
          <a:xfrm>
            <a:off x="789285" y="4392628"/>
            <a:ext cx="2499532" cy="1555281"/>
            <a:chOff x="5540975" y="4758580"/>
            <a:chExt cx="2499532" cy="1555281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928FA02-A2D7-40F8-B01E-10A3113DA7F9}"/>
                </a:ext>
              </a:extLst>
            </p:cNvPr>
            <p:cNvGrpSpPr/>
            <p:nvPr/>
          </p:nvGrpSpPr>
          <p:grpSpPr>
            <a:xfrm>
              <a:off x="5540975" y="4758580"/>
              <a:ext cx="2499532" cy="1555281"/>
              <a:chOff x="4383645" y="4697882"/>
              <a:chExt cx="2499532" cy="1555281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B50DDB1-572B-4001-B35D-255AF19118F2}"/>
                  </a:ext>
                </a:extLst>
              </p:cNvPr>
              <p:cNvGrpSpPr/>
              <p:nvPr/>
            </p:nvGrpSpPr>
            <p:grpSpPr>
              <a:xfrm>
                <a:off x="4383645" y="4697882"/>
                <a:ext cx="2499532" cy="1555281"/>
                <a:chOff x="4383645" y="4697882"/>
                <a:chExt cx="2499532" cy="1555281"/>
              </a:xfrm>
              <a:solidFill>
                <a:srgbClr val="FF0000"/>
              </a:solidFill>
            </p:grpSpPr>
            <p:sp>
              <p:nvSpPr>
                <p:cNvPr id="48" name="台形 47">
                  <a:extLst>
                    <a:ext uri="{FF2B5EF4-FFF2-40B4-BE49-F238E27FC236}">
                      <a16:creationId xmlns:a16="http://schemas.microsoft.com/office/drawing/2014/main" id="{3316A309-C63B-4F23-B6E0-A80EA228377F}"/>
                    </a:ext>
                  </a:extLst>
                </p:cNvPr>
                <p:cNvSpPr/>
                <p:nvPr/>
              </p:nvSpPr>
              <p:spPr>
                <a:xfrm rot="10800000">
                  <a:off x="4462161" y="5063199"/>
                  <a:ext cx="2342498" cy="1092337"/>
                </a:xfrm>
                <a:prstGeom prst="trapezoid">
                  <a:avLst>
                    <a:gd name="adj" fmla="val 14607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884F5D08-909F-40B7-84EF-A9F17B678716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8"/>
                  <a:ext cx="2065678" cy="347002"/>
                </a:xfrm>
                <a:custGeom>
                  <a:avLst/>
                  <a:gdLst>
                    <a:gd name="connsiteX0" fmla="*/ 2065678 w 2065678"/>
                    <a:gd name="connsiteY0" fmla="*/ 347002 h 347002"/>
                    <a:gd name="connsiteX1" fmla="*/ 0 w 2065678"/>
                    <a:gd name="connsiteY1" fmla="*/ 347002 h 347002"/>
                    <a:gd name="connsiteX2" fmla="*/ 50687 w 2065678"/>
                    <a:gd name="connsiteY2" fmla="*/ 0 h 347002"/>
                    <a:gd name="connsiteX3" fmla="*/ 2014991 w 2065678"/>
                    <a:gd name="connsiteY3" fmla="*/ 0 h 347002"/>
                    <a:gd name="connsiteX4" fmla="*/ 2065678 w 2065678"/>
                    <a:gd name="connsiteY4" fmla="*/ 347002 h 347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347002">
                      <a:moveTo>
                        <a:pt x="2065678" y="347002"/>
                      </a:moveTo>
                      <a:lnTo>
                        <a:pt x="0" y="347002"/>
                      </a:lnTo>
                      <a:lnTo>
                        <a:pt x="50687" y="0"/>
                      </a:lnTo>
                      <a:lnTo>
                        <a:pt x="2014991" y="0"/>
                      </a:lnTo>
                      <a:lnTo>
                        <a:pt x="2065678" y="34700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00"/>
                    </a:gs>
                    <a:gs pos="0">
                      <a:schemeClr val="tx1"/>
                    </a:gs>
                    <a:gs pos="70000">
                      <a:srgbClr val="C00000"/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8568690B-8C94-4DE0-988F-41C6789345AE}"/>
                    </a:ext>
                  </a:extLst>
                </p:cNvPr>
                <p:cNvSpPr/>
                <p:nvPr/>
              </p:nvSpPr>
              <p:spPr>
                <a:xfrm rot="10800000">
                  <a:off x="4580270" y="5039385"/>
                  <a:ext cx="2106280" cy="138983"/>
                </a:xfrm>
                <a:custGeom>
                  <a:avLst/>
                  <a:gdLst>
                    <a:gd name="connsiteX0" fmla="*/ 2106280 w 2106280"/>
                    <a:gd name="connsiteY0" fmla="*/ 138983 h 138983"/>
                    <a:gd name="connsiteX1" fmla="*/ 0 w 2106280"/>
                    <a:gd name="connsiteY1" fmla="*/ 138983 h 138983"/>
                    <a:gd name="connsiteX2" fmla="*/ 20301 w 2106280"/>
                    <a:gd name="connsiteY2" fmla="*/ 0 h 138983"/>
                    <a:gd name="connsiteX3" fmla="*/ 2085979 w 2106280"/>
                    <a:gd name="connsiteY3" fmla="*/ 0 h 138983"/>
                    <a:gd name="connsiteX4" fmla="*/ 2106280 w 2106280"/>
                    <a:gd name="connsiteY4" fmla="*/ 138983 h 13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6280" h="138983">
                      <a:moveTo>
                        <a:pt x="2106280" y="138983"/>
                      </a:moveTo>
                      <a:lnTo>
                        <a:pt x="0" y="138983"/>
                      </a:lnTo>
                      <a:lnTo>
                        <a:pt x="20301" y="0"/>
                      </a:lnTo>
                      <a:lnTo>
                        <a:pt x="2085979" y="0"/>
                      </a:lnTo>
                      <a:lnTo>
                        <a:pt x="2106280" y="1389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EB98A45-699C-4210-9588-B25E368FA8FC}"/>
                    </a:ext>
                  </a:extLst>
                </p:cNvPr>
                <p:cNvSpPr/>
                <p:nvPr/>
              </p:nvSpPr>
              <p:spPr>
                <a:xfrm rot="10800000">
                  <a:off x="4651258" y="5525371"/>
                  <a:ext cx="1964304" cy="594443"/>
                </a:xfrm>
                <a:custGeom>
                  <a:avLst/>
                  <a:gdLst>
                    <a:gd name="connsiteX0" fmla="*/ 1964304 w 1964304"/>
                    <a:gd name="connsiteY0" fmla="*/ 594443 h 594443"/>
                    <a:gd name="connsiteX1" fmla="*/ 0 w 1964304"/>
                    <a:gd name="connsiteY1" fmla="*/ 594443 h 594443"/>
                    <a:gd name="connsiteX2" fmla="*/ 86830 w 1964304"/>
                    <a:gd name="connsiteY2" fmla="*/ 0 h 594443"/>
                    <a:gd name="connsiteX3" fmla="*/ 1877474 w 1964304"/>
                    <a:gd name="connsiteY3" fmla="*/ 0 h 594443"/>
                    <a:gd name="connsiteX4" fmla="*/ 1964304 w 1964304"/>
                    <a:gd name="connsiteY4" fmla="*/ 594443 h 594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304" h="594443">
                      <a:moveTo>
                        <a:pt x="1964304" y="594443"/>
                      </a:moveTo>
                      <a:lnTo>
                        <a:pt x="0" y="594443"/>
                      </a:lnTo>
                      <a:lnTo>
                        <a:pt x="86830" y="0"/>
                      </a:lnTo>
                      <a:lnTo>
                        <a:pt x="1877474" y="0"/>
                      </a:lnTo>
                      <a:lnTo>
                        <a:pt x="1964304" y="594443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0FAB704-3ED5-4AA3-A3FE-7E1B4325D95F}"/>
                    </a:ext>
                  </a:extLst>
                </p:cNvPr>
                <p:cNvSpPr/>
                <p:nvPr/>
              </p:nvSpPr>
              <p:spPr>
                <a:xfrm rot="10800000" flipV="1">
                  <a:off x="4383646" y="4697882"/>
                  <a:ext cx="2499531" cy="407998"/>
                </a:xfrm>
                <a:custGeom>
                  <a:avLst/>
                  <a:gdLst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493026 w 2499531"/>
                    <a:gd name="connsiteY8" fmla="*/ 322201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104104 w 2499531"/>
                    <a:gd name="connsiteY8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407998 h 407998"/>
                    <a:gd name="connsiteX5" fmla="*/ 2499531 w 2499531"/>
                    <a:gd name="connsiteY5" fmla="*/ 407998 h 407998"/>
                    <a:gd name="connsiteX6" fmla="*/ 2499531 w 2499531"/>
                    <a:gd name="connsiteY6" fmla="*/ 322201 h 407998"/>
                    <a:gd name="connsiteX7" fmla="*/ 2104104 w 2499531"/>
                    <a:gd name="connsiteY7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0 w 2499531"/>
                    <a:gd name="connsiteY2" fmla="*/ 322201 h 407998"/>
                    <a:gd name="connsiteX3" fmla="*/ 0 w 2499531"/>
                    <a:gd name="connsiteY3" fmla="*/ 407998 h 407998"/>
                    <a:gd name="connsiteX4" fmla="*/ 2499531 w 2499531"/>
                    <a:gd name="connsiteY4" fmla="*/ 407998 h 407998"/>
                    <a:gd name="connsiteX5" fmla="*/ 2499531 w 2499531"/>
                    <a:gd name="connsiteY5" fmla="*/ 322201 h 407998"/>
                    <a:gd name="connsiteX6" fmla="*/ 2104104 w 2499531"/>
                    <a:gd name="connsiteY6" fmla="*/ 0 h 4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9531" h="407998">
                      <a:moveTo>
                        <a:pt x="2104104" y="0"/>
                      </a:moveTo>
                      <a:lnTo>
                        <a:pt x="395426" y="0"/>
                      </a:lnTo>
                      <a:lnTo>
                        <a:pt x="0" y="322201"/>
                      </a:lnTo>
                      <a:lnTo>
                        <a:pt x="0" y="407998"/>
                      </a:lnTo>
                      <a:lnTo>
                        <a:pt x="2499531" y="407998"/>
                      </a:lnTo>
                      <a:lnTo>
                        <a:pt x="2499531" y="322201"/>
                      </a:lnTo>
                      <a:lnTo>
                        <a:pt x="2104104" y="0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709BFF62-F984-4A9F-A139-2C8F1FE3510C}"/>
                    </a:ext>
                  </a:extLst>
                </p:cNvPr>
                <p:cNvSpPr/>
                <p:nvPr/>
              </p:nvSpPr>
              <p:spPr>
                <a:xfrm>
                  <a:off x="4383645" y="5020083"/>
                  <a:ext cx="2499531" cy="85797"/>
                </a:xfrm>
                <a:prstGeom prst="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779AB0F-47FD-455D-9FE0-F4169D79934E}"/>
                    </a:ext>
                  </a:extLst>
                </p:cNvPr>
                <p:cNvSpPr/>
                <p:nvPr/>
              </p:nvSpPr>
              <p:spPr>
                <a:xfrm rot="10800000">
                  <a:off x="5475620" y="6080903"/>
                  <a:ext cx="315580" cy="172260"/>
                </a:xfrm>
                <a:custGeom>
                  <a:avLst/>
                  <a:gdLst>
                    <a:gd name="connsiteX0" fmla="*/ 201280 w 201280"/>
                    <a:gd name="connsiteY0" fmla="*/ 184692 h 184692"/>
                    <a:gd name="connsiteX1" fmla="*/ 0 w 201280"/>
                    <a:gd name="connsiteY1" fmla="*/ 184692 h 184692"/>
                    <a:gd name="connsiteX2" fmla="*/ 8898 w 201280"/>
                    <a:gd name="connsiteY2" fmla="*/ 45706 h 184692"/>
                    <a:gd name="connsiteX3" fmla="*/ 42862 w 201280"/>
                    <a:gd name="connsiteY3" fmla="*/ 45706 h 184692"/>
                    <a:gd name="connsiteX4" fmla="*/ 42862 w 201280"/>
                    <a:gd name="connsiteY4" fmla="*/ 17719 h 184692"/>
                    <a:gd name="connsiteX5" fmla="*/ 60581 w 201280"/>
                    <a:gd name="connsiteY5" fmla="*/ 0 h 184692"/>
                    <a:gd name="connsiteX6" fmla="*/ 131457 w 201280"/>
                    <a:gd name="connsiteY6" fmla="*/ 0 h 184692"/>
                    <a:gd name="connsiteX7" fmla="*/ 149176 w 201280"/>
                    <a:gd name="connsiteY7" fmla="*/ 17719 h 184692"/>
                    <a:gd name="connsiteX8" fmla="*/ 149176 w 201280"/>
                    <a:gd name="connsiteY8" fmla="*/ 45706 h 184692"/>
                    <a:gd name="connsiteX9" fmla="*/ 192383 w 201280"/>
                    <a:gd name="connsiteY9" fmla="*/ 45706 h 18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280" h="184692">
                      <a:moveTo>
                        <a:pt x="201280" y="184692"/>
                      </a:moveTo>
                      <a:lnTo>
                        <a:pt x="0" y="184692"/>
                      </a:lnTo>
                      <a:lnTo>
                        <a:pt x="8898" y="45706"/>
                      </a:lnTo>
                      <a:lnTo>
                        <a:pt x="42862" y="45706"/>
                      </a:lnTo>
                      <a:lnTo>
                        <a:pt x="42862" y="17719"/>
                      </a:lnTo>
                      <a:cubicBezTo>
                        <a:pt x="42862" y="7933"/>
                        <a:pt x="50795" y="0"/>
                        <a:pt x="60581" y="0"/>
                      </a:cubicBezTo>
                      <a:lnTo>
                        <a:pt x="131457" y="0"/>
                      </a:lnTo>
                      <a:cubicBezTo>
                        <a:pt x="141243" y="0"/>
                        <a:pt x="149176" y="7933"/>
                        <a:pt x="149176" y="17719"/>
                      </a:cubicBezTo>
                      <a:lnTo>
                        <a:pt x="149176" y="45706"/>
                      </a:lnTo>
                      <a:lnTo>
                        <a:pt x="192383" y="4570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E2DB9356-74E3-4DEF-85E0-A5C3AB881CE3}"/>
                    </a:ext>
                  </a:extLst>
                </p:cNvPr>
                <p:cNvSpPr/>
                <p:nvPr/>
              </p:nvSpPr>
              <p:spPr>
                <a:xfrm>
                  <a:off x="4846432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89CE849E-2A7A-4A6E-86FC-16BF5C879445}"/>
                    </a:ext>
                  </a:extLst>
                </p:cNvPr>
                <p:cNvSpPr/>
                <p:nvPr/>
              </p:nvSpPr>
              <p:spPr>
                <a:xfrm>
                  <a:off x="5941807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3864F82-0A5F-4B3E-94DF-25AC6E91616A}"/>
                  </a:ext>
                </a:extLst>
              </p:cNvPr>
              <p:cNvSpPr/>
              <p:nvPr/>
            </p:nvSpPr>
            <p:spPr>
              <a:xfrm rot="10800000">
                <a:off x="4600571" y="5178367"/>
                <a:ext cx="2065678" cy="52387"/>
              </a:xfrm>
              <a:custGeom>
                <a:avLst/>
                <a:gdLst>
                  <a:gd name="connsiteX0" fmla="*/ 2065678 w 2065678"/>
                  <a:gd name="connsiteY0" fmla="*/ 52387 h 52387"/>
                  <a:gd name="connsiteX1" fmla="*/ 0 w 2065678"/>
                  <a:gd name="connsiteY1" fmla="*/ 52387 h 52387"/>
                  <a:gd name="connsiteX2" fmla="*/ 7652 w 2065678"/>
                  <a:gd name="connsiteY2" fmla="*/ 0 h 52387"/>
                  <a:gd name="connsiteX3" fmla="*/ 2058026 w 2065678"/>
                  <a:gd name="connsiteY3" fmla="*/ 0 h 52387"/>
                  <a:gd name="connsiteX4" fmla="*/ 2065678 w 2065678"/>
                  <a:gd name="connsiteY4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52387">
                    <a:moveTo>
                      <a:pt x="2065678" y="52387"/>
                    </a:moveTo>
                    <a:lnTo>
                      <a:pt x="0" y="52387"/>
                    </a:lnTo>
                    <a:lnTo>
                      <a:pt x="7652" y="0"/>
                    </a:lnTo>
                    <a:lnTo>
                      <a:pt x="2058026" y="0"/>
                    </a:lnTo>
                    <a:lnTo>
                      <a:pt x="2065678" y="52387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C5B2A4A-F811-4EEE-888A-AB05768A1CF1}"/>
                  </a:ext>
                </a:extLst>
              </p:cNvPr>
              <p:cNvSpPr/>
              <p:nvPr/>
            </p:nvSpPr>
            <p:spPr>
              <a:xfrm rot="10800000">
                <a:off x="4644870" y="5481638"/>
                <a:ext cx="1977080" cy="43731"/>
              </a:xfrm>
              <a:custGeom>
                <a:avLst/>
                <a:gdLst>
                  <a:gd name="connsiteX0" fmla="*/ 1977080 w 1977080"/>
                  <a:gd name="connsiteY0" fmla="*/ 43731 h 43731"/>
                  <a:gd name="connsiteX1" fmla="*/ 0 w 1977080"/>
                  <a:gd name="connsiteY1" fmla="*/ 43731 h 43731"/>
                  <a:gd name="connsiteX2" fmla="*/ 6388 w 1977080"/>
                  <a:gd name="connsiteY2" fmla="*/ 0 h 43731"/>
                  <a:gd name="connsiteX3" fmla="*/ 1970692 w 1977080"/>
                  <a:gd name="connsiteY3" fmla="*/ 0 h 43731"/>
                  <a:gd name="connsiteX4" fmla="*/ 1977080 w 1977080"/>
                  <a:gd name="connsiteY4" fmla="*/ 43731 h 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080" h="43731">
                    <a:moveTo>
                      <a:pt x="1977080" y="43731"/>
                    </a:moveTo>
                    <a:lnTo>
                      <a:pt x="0" y="43731"/>
                    </a:lnTo>
                    <a:lnTo>
                      <a:pt x="6388" y="0"/>
                    </a:lnTo>
                    <a:lnTo>
                      <a:pt x="1970692" y="0"/>
                    </a:lnTo>
                    <a:lnTo>
                      <a:pt x="1977080" y="43731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5A5C64D-170D-4A58-A118-B7622E7BFE7E}"/>
                  </a:ext>
                </a:extLst>
              </p:cNvPr>
              <p:cNvSpPr/>
              <p:nvPr/>
            </p:nvSpPr>
            <p:spPr bwMode="auto">
              <a:xfrm rot="5400000">
                <a:off x="5527430" y="5578211"/>
                <a:ext cx="194645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FE3E256A-4F9F-41CC-91FD-875A867B76F9}"/>
                </a:ext>
              </a:extLst>
            </p:cNvPr>
            <p:cNvGrpSpPr/>
            <p:nvPr/>
          </p:nvGrpSpPr>
          <p:grpSpPr>
            <a:xfrm>
              <a:off x="5769486" y="5455856"/>
              <a:ext cx="2035766" cy="532507"/>
              <a:chOff x="4573804" y="1269409"/>
              <a:chExt cx="1845205" cy="482663"/>
            </a:xfrm>
          </p:grpSpPr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3EC17653-ABF0-4404-81DF-1D12BAE2F599}"/>
                  </a:ext>
                </a:extLst>
              </p:cNvPr>
              <p:cNvSpPr/>
              <p:nvPr/>
            </p:nvSpPr>
            <p:spPr bwMode="auto">
              <a:xfrm>
                <a:off x="4573804" y="1269409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A684EB8B-FEE4-4A92-AB68-0CAE5FEF54C6}"/>
                  </a:ext>
                </a:extLst>
              </p:cNvPr>
              <p:cNvSpPr/>
              <p:nvPr/>
            </p:nvSpPr>
            <p:spPr bwMode="auto">
              <a:xfrm flipV="1">
                <a:off x="4573804" y="1675202"/>
                <a:ext cx="1845205" cy="76870"/>
              </a:xfrm>
              <a:prstGeom prst="trapezoid">
                <a:avLst>
                  <a:gd name="adj" fmla="val 40150"/>
                </a:avLst>
              </a:prstGeom>
              <a:solidFill>
                <a:schemeClr val="accent4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06ED5358-547D-4BA2-B2D0-E946B4A80E2B}"/>
                  </a:ext>
                </a:extLst>
              </p:cNvPr>
              <p:cNvSpPr txBox="1"/>
              <p:nvPr/>
            </p:nvSpPr>
            <p:spPr>
              <a:xfrm>
                <a:off x="4878397" y="1365251"/>
                <a:ext cx="1271578" cy="200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メール便</a:t>
                </a:r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9BE289D-B7C9-4DF3-AC5C-56061DBBA593}"/>
              </a:ext>
            </a:extLst>
          </p:cNvPr>
          <p:cNvGrpSpPr/>
          <p:nvPr/>
        </p:nvGrpSpPr>
        <p:grpSpPr>
          <a:xfrm>
            <a:off x="3695621" y="1568722"/>
            <a:ext cx="2499532" cy="1457654"/>
            <a:chOff x="278862" y="6520705"/>
            <a:chExt cx="2499532" cy="1457654"/>
          </a:xfrm>
        </p:grpSpPr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B8693162-FCBE-4729-B1A8-E6304831E35E}"/>
                </a:ext>
              </a:extLst>
            </p:cNvPr>
            <p:cNvSpPr/>
            <p:nvPr/>
          </p:nvSpPr>
          <p:spPr>
            <a:xfrm rot="10800000">
              <a:off x="357378" y="6886022"/>
              <a:ext cx="2342498" cy="1092337"/>
            </a:xfrm>
            <a:prstGeom prst="trapezoid">
              <a:avLst>
                <a:gd name="adj" fmla="val 14607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03AC2D1-2626-4494-951B-E7C79DCDE6B6}"/>
                </a:ext>
              </a:extLst>
            </p:cNvPr>
            <p:cNvSpPr/>
            <p:nvPr/>
          </p:nvSpPr>
          <p:spPr>
            <a:xfrm rot="10800000">
              <a:off x="495788" y="7001191"/>
              <a:ext cx="2065678" cy="347002"/>
            </a:xfrm>
            <a:custGeom>
              <a:avLst/>
              <a:gdLst>
                <a:gd name="connsiteX0" fmla="*/ 2065678 w 2065678"/>
                <a:gd name="connsiteY0" fmla="*/ 347002 h 347002"/>
                <a:gd name="connsiteX1" fmla="*/ 0 w 2065678"/>
                <a:gd name="connsiteY1" fmla="*/ 347002 h 347002"/>
                <a:gd name="connsiteX2" fmla="*/ 50687 w 2065678"/>
                <a:gd name="connsiteY2" fmla="*/ 0 h 347002"/>
                <a:gd name="connsiteX3" fmla="*/ 2014991 w 2065678"/>
                <a:gd name="connsiteY3" fmla="*/ 0 h 347002"/>
                <a:gd name="connsiteX4" fmla="*/ 2065678 w 2065678"/>
                <a:gd name="connsiteY4" fmla="*/ 347002 h 34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678" h="347002">
                  <a:moveTo>
                    <a:pt x="2065678" y="347002"/>
                  </a:moveTo>
                  <a:lnTo>
                    <a:pt x="0" y="347002"/>
                  </a:lnTo>
                  <a:lnTo>
                    <a:pt x="50687" y="0"/>
                  </a:lnTo>
                  <a:lnTo>
                    <a:pt x="2014991" y="0"/>
                  </a:lnTo>
                  <a:lnTo>
                    <a:pt x="2065678" y="347002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159894B-97C5-43BD-9C1F-15D5713E4470}"/>
                </a:ext>
              </a:extLst>
            </p:cNvPr>
            <p:cNvSpPr/>
            <p:nvPr/>
          </p:nvSpPr>
          <p:spPr>
            <a:xfrm rot="10800000">
              <a:off x="475487" y="6862208"/>
              <a:ext cx="2106280" cy="138983"/>
            </a:xfrm>
            <a:custGeom>
              <a:avLst/>
              <a:gdLst>
                <a:gd name="connsiteX0" fmla="*/ 2106280 w 2106280"/>
                <a:gd name="connsiteY0" fmla="*/ 138983 h 138983"/>
                <a:gd name="connsiteX1" fmla="*/ 0 w 2106280"/>
                <a:gd name="connsiteY1" fmla="*/ 138983 h 138983"/>
                <a:gd name="connsiteX2" fmla="*/ 20301 w 2106280"/>
                <a:gd name="connsiteY2" fmla="*/ 0 h 138983"/>
                <a:gd name="connsiteX3" fmla="*/ 2085979 w 2106280"/>
                <a:gd name="connsiteY3" fmla="*/ 0 h 138983"/>
                <a:gd name="connsiteX4" fmla="*/ 2106280 w 2106280"/>
                <a:gd name="connsiteY4" fmla="*/ 138983 h 13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6280" h="138983">
                  <a:moveTo>
                    <a:pt x="2106280" y="138983"/>
                  </a:moveTo>
                  <a:lnTo>
                    <a:pt x="0" y="138983"/>
                  </a:lnTo>
                  <a:lnTo>
                    <a:pt x="20301" y="0"/>
                  </a:lnTo>
                  <a:lnTo>
                    <a:pt x="2085979" y="0"/>
                  </a:lnTo>
                  <a:lnTo>
                    <a:pt x="2106280" y="13898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43DF5AF6-B057-4E1B-BB1F-C4B6C9C3900F}"/>
                </a:ext>
              </a:extLst>
            </p:cNvPr>
            <p:cNvSpPr/>
            <p:nvPr/>
          </p:nvSpPr>
          <p:spPr>
            <a:xfrm rot="10800000">
              <a:off x="546475" y="7348194"/>
              <a:ext cx="1964304" cy="594443"/>
            </a:xfrm>
            <a:custGeom>
              <a:avLst/>
              <a:gdLst>
                <a:gd name="connsiteX0" fmla="*/ 1964304 w 1964304"/>
                <a:gd name="connsiteY0" fmla="*/ 594443 h 594443"/>
                <a:gd name="connsiteX1" fmla="*/ 0 w 1964304"/>
                <a:gd name="connsiteY1" fmla="*/ 594443 h 594443"/>
                <a:gd name="connsiteX2" fmla="*/ 86830 w 1964304"/>
                <a:gd name="connsiteY2" fmla="*/ 0 h 594443"/>
                <a:gd name="connsiteX3" fmla="*/ 1877474 w 1964304"/>
                <a:gd name="connsiteY3" fmla="*/ 0 h 594443"/>
                <a:gd name="connsiteX4" fmla="*/ 1964304 w 1964304"/>
                <a:gd name="connsiteY4" fmla="*/ 594443 h 59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4304" h="594443">
                  <a:moveTo>
                    <a:pt x="1964304" y="594443"/>
                  </a:moveTo>
                  <a:lnTo>
                    <a:pt x="0" y="594443"/>
                  </a:lnTo>
                  <a:lnTo>
                    <a:pt x="86830" y="0"/>
                  </a:lnTo>
                  <a:lnTo>
                    <a:pt x="1877474" y="0"/>
                  </a:lnTo>
                  <a:lnTo>
                    <a:pt x="1964304" y="594443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FDB05BA-68DE-4BBF-B388-1C13CBC16C18}"/>
                </a:ext>
              </a:extLst>
            </p:cNvPr>
            <p:cNvSpPr/>
            <p:nvPr/>
          </p:nvSpPr>
          <p:spPr>
            <a:xfrm rot="10800000" flipV="1">
              <a:off x="278863" y="6520705"/>
              <a:ext cx="2499531" cy="407998"/>
            </a:xfrm>
            <a:custGeom>
              <a:avLst/>
              <a:gdLst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6504 w 2499531"/>
                <a:gd name="connsiteY2" fmla="*/ 322201 h 407998"/>
                <a:gd name="connsiteX3" fmla="*/ 0 w 2499531"/>
                <a:gd name="connsiteY3" fmla="*/ 322201 h 407998"/>
                <a:gd name="connsiteX4" fmla="*/ 0 w 2499531"/>
                <a:gd name="connsiteY4" fmla="*/ 327589 h 407998"/>
                <a:gd name="connsiteX5" fmla="*/ 0 w 2499531"/>
                <a:gd name="connsiteY5" fmla="*/ 407998 h 407998"/>
                <a:gd name="connsiteX6" fmla="*/ 2499531 w 2499531"/>
                <a:gd name="connsiteY6" fmla="*/ 407998 h 407998"/>
                <a:gd name="connsiteX7" fmla="*/ 2499531 w 2499531"/>
                <a:gd name="connsiteY7" fmla="*/ 322201 h 407998"/>
                <a:gd name="connsiteX8" fmla="*/ 2493026 w 2499531"/>
                <a:gd name="connsiteY8" fmla="*/ 322201 h 407998"/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6504 w 2499531"/>
                <a:gd name="connsiteY2" fmla="*/ 322201 h 407998"/>
                <a:gd name="connsiteX3" fmla="*/ 0 w 2499531"/>
                <a:gd name="connsiteY3" fmla="*/ 322201 h 407998"/>
                <a:gd name="connsiteX4" fmla="*/ 0 w 2499531"/>
                <a:gd name="connsiteY4" fmla="*/ 327589 h 407998"/>
                <a:gd name="connsiteX5" fmla="*/ 0 w 2499531"/>
                <a:gd name="connsiteY5" fmla="*/ 407998 h 407998"/>
                <a:gd name="connsiteX6" fmla="*/ 2499531 w 2499531"/>
                <a:gd name="connsiteY6" fmla="*/ 407998 h 407998"/>
                <a:gd name="connsiteX7" fmla="*/ 2499531 w 2499531"/>
                <a:gd name="connsiteY7" fmla="*/ 322201 h 407998"/>
                <a:gd name="connsiteX8" fmla="*/ 2104104 w 2499531"/>
                <a:gd name="connsiteY8" fmla="*/ 0 h 407998"/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6504 w 2499531"/>
                <a:gd name="connsiteY2" fmla="*/ 322201 h 407998"/>
                <a:gd name="connsiteX3" fmla="*/ 0 w 2499531"/>
                <a:gd name="connsiteY3" fmla="*/ 322201 h 407998"/>
                <a:gd name="connsiteX4" fmla="*/ 0 w 2499531"/>
                <a:gd name="connsiteY4" fmla="*/ 407998 h 407998"/>
                <a:gd name="connsiteX5" fmla="*/ 2499531 w 2499531"/>
                <a:gd name="connsiteY5" fmla="*/ 407998 h 407998"/>
                <a:gd name="connsiteX6" fmla="*/ 2499531 w 2499531"/>
                <a:gd name="connsiteY6" fmla="*/ 322201 h 407998"/>
                <a:gd name="connsiteX7" fmla="*/ 2104104 w 2499531"/>
                <a:gd name="connsiteY7" fmla="*/ 0 h 407998"/>
                <a:gd name="connsiteX0" fmla="*/ 2104104 w 2499531"/>
                <a:gd name="connsiteY0" fmla="*/ 0 h 407998"/>
                <a:gd name="connsiteX1" fmla="*/ 395426 w 2499531"/>
                <a:gd name="connsiteY1" fmla="*/ 0 h 407998"/>
                <a:gd name="connsiteX2" fmla="*/ 0 w 2499531"/>
                <a:gd name="connsiteY2" fmla="*/ 322201 h 407998"/>
                <a:gd name="connsiteX3" fmla="*/ 0 w 2499531"/>
                <a:gd name="connsiteY3" fmla="*/ 407998 h 407998"/>
                <a:gd name="connsiteX4" fmla="*/ 2499531 w 2499531"/>
                <a:gd name="connsiteY4" fmla="*/ 407998 h 407998"/>
                <a:gd name="connsiteX5" fmla="*/ 2499531 w 2499531"/>
                <a:gd name="connsiteY5" fmla="*/ 322201 h 407998"/>
                <a:gd name="connsiteX6" fmla="*/ 2104104 w 2499531"/>
                <a:gd name="connsiteY6" fmla="*/ 0 h 4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9531" h="407998">
                  <a:moveTo>
                    <a:pt x="2104104" y="0"/>
                  </a:moveTo>
                  <a:lnTo>
                    <a:pt x="395426" y="0"/>
                  </a:lnTo>
                  <a:lnTo>
                    <a:pt x="0" y="322201"/>
                  </a:lnTo>
                  <a:lnTo>
                    <a:pt x="0" y="407998"/>
                  </a:lnTo>
                  <a:lnTo>
                    <a:pt x="2499531" y="407998"/>
                  </a:lnTo>
                  <a:lnTo>
                    <a:pt x="2499531" y="322201"/>
                  </a:lnTo>
                  <a:lnTo>
                    <a:pt x="2104104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727FF6D-7736-440B-894F-B83F961C0D58}"/>
                </a:ext>
              </a:extLst>
            </p:cNvPr>
            <p:cNvSpPr/>
            <p:nvPr/>
          </p:nvSpPr>
          <p:spPr>
            <a:xfrm>
              <a:off x="278862" y="6842906"/>
              <a:ext cx="2499531" cy="85797"/>
            </a:xfrm>
            <a:prstGeom prst="rect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2C6FF66-8E4D-4B96-8C8F-B6FC19297C73}"/>
                </a:ext>
              </a:extLst>
            </p:cNvPr>
            <p:cNvSpPr/>
            <p:nvPr/>
          </p:nvSpPr>
          <p:spPr>
            <a:xfrm rot="10800000">
              <a:off x="495788" y="7001190"/>
              <a:ext cx="2065678" cy="52387"/>
            </a:xfrm>
            <a:custGeom>
              <a:avLst/>
              <a:gdLst>
                <a:gd name="connsiteX0" fmla="*/ 2065678 w 2065678"/>
                <a:gd name="connsiteY0" fmla="*/ 52387 h 52387"/>
                <a:gd name="connsiteX1" fmla="*/ 0 w 2065678"/>
                <a:gd name="connsiteY1" fmla="*/ 52387 h 52387"/>
                <a:gd name="connsiteX2" fmla="*/ 7652 w 2065678"/>
                <a:gd name="connsiteY2" fmla="*/ 0 h 52387"/>
                <a:gd name="connsiteX3" fmla="*/ 2058026 w 2065678"/>
                <a:gd name="connsiteY3" fmla="*/ 0 h 52387"/>
                <a:gd name="connsiteX4" fmla="*/ 2065678 w 2065678"/>
                <a:gd name="connsiteY4" fmla="*/ 5238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678" h="52387">
                  <a:moveTo>
                    <a:pt x="2065678" y="52387"/>
                  </a:moveTo>
                  <a:lnTo>
                    <a:pt x="0" y="52387"/>
                  </a:lnTo>
                  <a:lnTo>
                    <a:pt x="7652" y="0"/>
                  </a:lnTo>
                  <a:lnTo>
                    <a:pt x="2058026" y="0"/>
                  </a:lnTo>
                  <a:lnTo>
                    <a:pt x="2065678" y="52387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A91FAB3-659D-4535-8D05-B01B93DE1904}"/>
                </a:ext>
              </a:extLst>
            </p:cNvPr>
            <p:cNvSpPr/>
            <p:nvPr/>
          </p:nvSpPr>
          <p:spPr>
            <a:xfrm rot="10800000">
              <a:off x="540087" y="7304461"/>
              <a:ext cx="1977080" cy="43731"/>
            </a:xfrm>
            <a:custGeom>
              <a:avLst/>
              <a:gdLst>
                <a:gd name="connsiteX0" fmla="*/ 1977080 w 1977080"/>
                <a:gd name="connsiteY0" fmla="*/ 43731 h 43731"/>
                <a:gd name="connsiteX1" fmla="*/ 0 w 1977080"/>
                <a:gd name="connsiteY1" fmla="*/ 43731 h 43731"/>
                <a:gd name="connsiteX2" fmla="*/ 6388 w 1977080"/>
                <a:gd name="connsiteY2" fmla="*/ 0 h 43731"/>
                <a:gd name="connsiteX3" fmla="*/ 1970692 w 1977080"/>
                <a:gd name="connsiteY3" fmla="*/ 0 h 43731"/>
                <a:gd name="connsiteX4" fmla="*/ 1977080 w 1977080"/>
                <a:gd name="connsiteY4" fmla="*/ 43731 h 4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7080" h="43731">
                  <a:moveTo>
                    <a:pt x="1977080" y="43731"/>
                  </a:moveTo>
                  <a:lnTo>
                    <a:pt x="0" y="43731"/>
                  </a:lnTo>
                  <a:lnTo>
                    <a:pt x="6388" y="0"/>
                  </a:lnTo>
                  <a:lnTo>
                    <a:pt x="1970692" y="0"/>
                  </a:lnTo>
                  <a:lnTo>
                    <a:pt x="1977080" y="4373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1BB5F24-1BF4-4D9B-A736-222A21DCE8C3}"/>
                </a:ext>
              </a:extLst>
            </p:cNvPr>
            <p:cNvSpPr/>
            <p:nvPr/>
          </p:nvSpPr>
          <p:spPr>
            <a:xfrm rot="10800000" flipV="1">
              <a:off x="640285" y="7707366"/>
              <a:ext cx="1776684" cy="234607"/>
            </a:xfrm>
            <a:custGeom>
              <a:avLst/>
              <a:gdLst>
                <a:gd name="connsiteX0" fmla="*/ 1964304 w 1964304"/>
                <a:gd name="connsiteY0" fmla="*/ 594443 h 594443"/>
                <a:gd name="connsiteX1" fmla="*/ 0 w 1964304"/>
                <a:gd name="connsiteY1" fmla="*/ 594443 h 594443"/>
                <a:gd name="connsiteX2" fmla="*/ 86830 w 1964304"/>
                <a:gd name="connsiteY2" fmla="*/ 0 h 594443"/>
                <a:gd name="connsiteX3" fmla="*/ 1877474 w 1964304"/>
                <a:gd name="connsiteY3" fmla="*/ 0 h 594443"/>
                <a:gd name="connsiteX4" fmla="*/ 1964304 w 1964304"/>
                <a:gd name="connsiteY4" fmla="*/ 594443 h 59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4304" h="594443">
                  <a:moveTo>
                    <a:pt x="1964304" y="594443"/>
                  </a:moveTo>
                  <a:lnTo>
                    <a:pt x="0" y="594443"/>
                  </a:lnTo>
                  <a:lnTo>
                    <a:pt x="86830" y="0"/>
                  </a:lnTo>
                  <a:lnTo>
                    <a:pt x="1877474" y="0"/>
                  </a:lnTo>
                  <a:lnTo>
                    <a:pt x="1964304" y="594443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0000"/>
                </a:gs>
                <a:gs pos="0">
                  <a:schemeClr val="tx1"/>
                </a:gs>
                <a:gs pos="50000">
                  <a:schemeClr val="tx1"/>
                </a:gs>
              </a:gsLst>
              <a:lin ang="54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D2CDE5F-613D-44E6-B35D-1783E3B62440}"/>
                </a:ext>
              </a:extLst>
            </p:cNvPr>
            <p:cNvGrpSpPr/>
            <p:nvPr/>
          </p:nvGrpSpPr>
          <p:grpSpPr>
            <a:xfrm>
              <a:off x="832391" y="7604309"/>
              <a:ext cx="1476014" cy="306731"/>
              <a:chOff x="4480958" y="3785320"/>
              <a:chExt cx="1243988" cy="183542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A1B82F85-FFE1-467D-873A-2ADC89B55D42}"/>
                  </a:ext>
                </a:extLst>
              </p:cNvPr>
              <p:cNvSpPr/>
              <p:nvPr/>
            </p:nvSpPr>
            <p:spPr bwMode="auto">
              <a:xfrm>
                <a:off x="4480958" y="3850149"/>
                <a:ext cx="783203" cy="105110"/>
              </a:xfrm>
              <a:prstGeom prst="roundRect">
                <a:avLst>
                  <a:gd name="adj" fmla="val 29434"/>
                </a:avLst>
              </a:pr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4771D8F6-50C5-410D-8814-2F398C5D7985}"/>
                  </a:ext>
                </a:extLst>
              </p:cNvPr>
              <p:cNvSpPr/>
              <p:nvPr/>
            </p:nvSpPr>
            <p:spPr bwMode="auto">
              <a:xfrm>
                <a:off x="4634553" y="3863752"/>
                <a:ext cx="783203" cy="105110"/>
              </a:xfrm>
              <a:prstGeom prst="roundRect">
                <a:avLst>
                  <a:gd name="adj" fmla="val 29434"/>
                </a:avLst>
              </a:prstGeom>
              <a:solidFill>
                <a:srgbClr val="00B05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B310100E-67F7-43E1-A430-CFCFFAD478A6}"/>
                  </a:ext>
                </a:extLst>
              </p:cNvPr>
              <p:cNvSpPr/>
              <p:nvPr/>
            </p:nvSpPr>
            <p:spPr bwMode="auto">
              <a:xfrm>
                <a:off x="4957385" y="3836113"/>
                <a:ext cx="767561" cy="105110"/>
              </a:xfrm>
              <a:prstGeom prst="roundRect">
                <a:avLst>
                  <a:gd name="adj" fmla="val 29434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7D5A7105-9587-4A2D-A4FE-CCF2F68AAAAE}"/>
                  </a:ext>
                </a:extLst>
              </p:cNvPr>
              <p:cNvSpPr/>
              <p:nvPr/>
            </p:nvSpPr>
            <p:spPr bwMode="auto">
              <a:xfrm>
                <a:off x="4577568" y="3840599"/>
                <a:ext cx="993783" cy="56485"/>
              </a:xfrm>
              <a:prstGeom prst="roundRect">
                <a:avLst>
                  <a:gd name="adj" fmla="val 29434"/>
                </a:avLst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3F9B5790-5CCC-4304-86F3-6881DCB331B5}"/>
                  </a:ext>
                </a:extLst>
              </p:cNvPr>
              <p:cNvSpPr/>
              <p:nvPr/>
            </p:nvSpPr>
            <p:spPr bwMode="auto">
              <a:xfrm>
                <a:off x="4506199" y="3785320"/>
                <a:ext cx="984578" cy="64829"/>
              </a:xfrm>
              <a:prstGeom prst="roundRect">
                <a:avLst>
                  <a:gd name="adj" fmla="val 29434"/>
                </a:avLst>
              </a:prstGeom>
              <a:solidFill>
                <a:schemeClr val="tx2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AA907E5F-EEF5-45A3-932B-8EFE1787E074}"/>
                </a:ext>
              </a:extLst>
            </p:cNvPr>
            <p:cNvGrpSpPr/>
            <p:nvPr/>
          </p:nvGrpSpPr>
          <p:grpSpPr>
            <a:xfrm>
              <a:off x="460104" y="7354719"/>
              <a:ext cx="2137046" cy="416616"/>
              <a:chOff x="460104" y="7354719"/>
              <a:chExt cx="2137046" cy="416616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0634575-5DCA-42B4-A0E4-DFBC397FF608}"/>
                  </a:ext>
                </a:extLst>
              </p:cNvPr>
              <p:cNvSpPr/>
              <p:nvPr/>
            </p:nvSpPr>
            <p:spPr>
              <a:xfrm>
                <a:off x="460104" y="7354719"/>
                <a:ext cx="2137046" cy="359840"/>
              </a:xfrm>
              <a:custGeom>
                <a:avLst/>
                <a:gdLst>
                  <a:gd name="connsiteX0" fmla="*/ 1964304 w 1964304"/>
                  <a:gd name="connsiteY0" fmla="*/ 594443 h 594443"/>
                  <a:gd name="connsiteX1" fmla="*/ 0 w 1964304"/>
                  <a:gd name="connsiteY1" fmla="*/ 594443 h 594443"/>
                  <a:gd name="connsiteX2" fmla="*/ 86830 w 1964304"/>
                  <a:gd name="connsiteY2" fmla="*/ 0 h 594443"/>
                  <a:gd name="connsiteX3" fmla="*/ 1877474 w 1964304"/>
                  <a:gd name="connsiteY3" fmla="*/ 0 h 594443"/>
                  <a:gd name="connsiteX4" fmla="*/ 1964304 w 1964304"/>
                  <a:gd name="connsiteY4" fmla="*/ 594443 h 594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4304" h="594443">
                    <a:moveTo>
                      <a:pt x="1964304" y="594443"/>
                    </a:moveTo>
                    <a:lnTo>
                      <a:pt x="0" y="594443"/>
                    </a:lnTo>
                    <a:lnTo>
                      <a:pt x="86830" y="0"/>
                    </a:lnTo>
                    <a:lnTo>
                      <a:pt x="1877474" y="0"/>
                    </a:lnTo>
                    <a:lnTo>
                      <a:pt x="1964304" y="59444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84AB4199-CB12-40B3-89CD-B9B4848191BD}"/>
                  </a:ext>
                </a:extLst>
              </p:cNvPr>
              <p:cNvSpPr/>
              <p:nvPr/>
            </p:nvSpPr>
            <p:spPr>
              <a:xfrm>
                <a:off x="741649" y="7558940"/>
                <a:ext cx="492331" cy="80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CFF9E90D-F283-49D1-8527-4F51D703E7CA}"/>
                  </a:ext>
                </a:extLst>
              </p:cNvPr>
              <p:cNvSpPr/>
              <p:nvPr/>
            </p:nvSpPr>
            <p:spPr>
              <a:xfrm>
                <a:off x="1837024" y="7558940"/>
                <a:ext cx="492331" cy="8027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5B97BE1-5D96-4495-9622-74F069D31280}"/>
                  </a:ext>
                </a:extLst>
              </p:cNvPr>
              <p:cNvSpPr/>
              <p:nvPr/>
            </p:nvSpPr>
            <p:spPr>
              <a:xfrm rot="10800000">
                <a:off x="1370837" y="7693505"/>
                <a:ext cx="315580" cy="77830"/>
              </a:xfrm>
              <a:custGeom>
                <a:avLst/>
                <a:gdLst>
                  <a:gd name="connsiteX0" fmla="*/ 201280 w 201280"/>
                  <a:gd name="connsiteY0" fmla="*/ 184692 h 184692"/>
                  <a:gd name="connsiteX1" fmla="*/ 0 w 201280"/>
                  <a:gd name="connsiteY1" fmla="*/ 184692 h 184692"/>
                  <a:gd name="connsiteX2" fmla="*/ 8898 w 201280"/>
                  <a:gd name="connsiteY2" fmla="*/ 45706 h 184692"/>
                  <a:gd name="connsiteX3" fmla="*/ 42862 w 201280"/>
                  <a:gd name="connsiteY3" fmla="*/ 45706 h 184692"/>
                  <a:gd name="connsiteX4" fmla="*/ 42862 w 201280"/>
                  <a:gd name="connsiteY4" fmla="*/ 17719 h 184692"/>
                  <a:gd name="connsiteX5" fmla="*/ 60581 w 201280"/>
                  <a:gd name="connsiteY5" fmla="*/ 0 h 184692"/>
                  <a:gd name="connsiteX6" fmla="*/ 131457 w 201280"/>
                  <a:gd name="connsiteY6" fmla="*/ 0 h 184692"/>
                  <a:gd name="connsiteX7" fmla="*/ 149176 w 201280"/>
                  <a:gd name="connsiteY7" fmla="*/ 17719 h 184692"/>
                  <a:gd name="connsiteX8" fmla="*/ 149176 w 201280"/>
                  <a:gd name="connsiteY8" fmla="*/ 45706 h 184692"/>
                  <a:gd name="connsiteX9" fmla="*/ 192383 w 201280"/>
                  <a:gd name="connsiteY9" fmla="*/ 45706 h 18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1280" h="184692">
                    <a:moveTo>
                      <a:pt x="201280" y="184692"/>
                    </a:moveTo>
                    <a:lnTo>
                      <a:pt x="0" y="184692"/>
                    </a:lnTo>
                    <a:lnTo>
                      <a:pt x="8898" y="45706"/>
                    </a:lnTo>
                    <a:lnTo>
                      <a:pt x="42862" y="45706"/>
                    </a:lnTo>
                    <a:lnTo>
                      <a:pt x="42862" y="17719"/>
                    </a:lnTo>
                    <a:cubicBezTo>
                      <a:pt x="42862" y="7933"/>
                      <a:pt x="50795" y="0"/>
                      <a:pt x="60581" y="0"/>
                    </a:cubicBezTo>
                    <a:lnTo>
                      <a:pt x="131457" y="0"/>
                    </a:lnTo>
                    <a:cubicBezTo>
                      <a:pt x="141243" y="0"/>
                      <a:pt x="149176" y="7933"/>
                      <a:pt x="149176" y="17719"/>
                    </a:cubicBezTo>
                    <a:lnTo>
                      <a:pt x="149176" y="45706"/>
                    </a:lnTo>
                    <a:lnTo>
                      <a:pt x="192383" y="45706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ECA5D78-C3F2-46AB-99F2-F35EC0347269}"/>
                  </a:ext>
                </a:extLst>
              </p:cNvPr>
              <p:cNvSpPr/>
              <p:nvPr/>
            </p:nvSpPr>
            <p:spPr bwMode="auto">
              <a:xfrm rot="5400000">
                <a:off x="1470284" y="7324225"/>
                <a:ext cx="99369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FE402DA6-4DD8-4934-BD80-D2BFDDF79FB8}"/>
              </a:ext>
            </a:extLst>
          </p:cNvPr>
          <p:cNvGrpSpPr/>
          <p:nvPr/>
        </p:nvGrpSpPr>
        <p:grpSpPr>
          <a:xfrm>
            <a:off x="6728473" y="4393821"/>
            <a:ext cx="2499532" cy="1555281"/>
            <a:chOff x="2953050" y="6363094"/>
            <a:chExt cx="2499532" cy="1555281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8CB6C4D-5908-4444-A8DE-5E5B8F72D017}"/>
                </a:ext>
              </a:extLst>
            </p:cNvPr>
            <p:cNvGrpSpPr/>
            <p:nvPr/>
          </p:nvGrpSpPr>
          <p:grpSpPr>
            <a:xfrm>
              <a:off x="2953050" y="6363094"/>
              <a:ext cx="2499532" cy="1555281"/>
              <a:chOff x="2953050" y="6363094"/>
              <a:chExt cx="2499532" cy="1555281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DC119978-0802-4BD4-97A0-2E8538643A2A}"/>
                  </a:ext>
                </a:extLst>
              </p:cNvPr>
              <p:cNvGrpSpPr/>
              <p:nvPr/>
            </p:nvGrpSpPr>
            <p:grpSpPr>
              <a:xfrm>
                <a:off x="2953050" y="6363094"/>
                <a:ext cx="2499532" cy="1555281"/>
                <a:chOff x="4383645" y="4697882"/>
                <a:chExt cx="2499532" cy="1555281"/>
              </a:xfrm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F1CFB430-A293-4058-B586-D154969E08C3}"/>
                    </a:ext>
                  </a:extLst>
                </p:cNvPr>
                <p:cNvGrpSpPr/>
                <p:nvPr/>
              </p:nvGrpSpPr>
              <p:grpSpPr>
                <a:xfrm>
                  <a:off x="4383645" y="4697882"/>
                  <a:ext cx="2499532" cy="1555281"/>
                  <a:chOff x="4383645" y="4697882"/>
                  <a:chExt cx="2499532" cy="1555281"/>
                </a:xfrm>
                <a:solidFill>
                  <a:srgbClr val="FF0000"/>
                </a:solidFill>
              </p:grpSpPr>
              <p:sp>
                <p:nvSpPr>
                  <p:cNvPr id="90" name="台形 89">
                    <a:extLst>
                      <a:ext uri="{FF2B5EF4-FFF2-40B4-BE49-F238E27FC236}">
                        <a16:creationId xmlns:a16="http://schemas.microsoft.com/office/drawing/2014/main" id="{E615E1D1-99A4-4278-9B23-4C80215B9D3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62161" y="5063199"/>
                    <a:ext cx="2342498" cy="1092337"/>
                  </a:xfrm>
                  <a:prstGeom prst="trapezoid">
                    <a:avLst>
                      <a:gd name="adj" fmla="val 14607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473A0098-FF09-456F-9DBE-C946CBCF42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600571" y="5178368"/>
                    <a:ext cx="2065678" cy="347002"/>
                  </a:xfrm>
                  <a:custGeom>
                    <a:avLst/>
                    <a:gdLst>
                      <a:gd name="connsiteX0" fmla="*/ 2065678 w 2065678"/>
                      <a:gd name="connsiteY0" fmla="*/ 347002 h 347002"/>
                      <a:gd name="connsiteX1" fmla="*/ 0 w 2065678"/>
                      <a:gd name="connsiteY1" fmla="*/ 347002 h 347002"/>
                      <a:gd name="connsiteX2" fmla="*/ 50687 w 2065678"/>
                      <a:gd name="connsiteY2" fmla="*/ 0 h 347002"/>
                      <a:gd name="connsiteX3" fmla="*/ 2014991 w 2065678"/>
                      <a:gd name="connsiteY3" fmla="*/ 0 h 347002"/>
                      <a:gd name="connsiteX4" fmla="*/ 2065678 w 2065678"/>
                      <a:gd name="connsiteY4" fmla="*/ 347002 h 347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65678" h="347002">
                        <a:moveTo>
                          <a:pt x="2065678" y="347002"/>
                        </a:moveTo>
                        <a:lnTo>
                          <a:pt x="0" y="347002"/>
                        </a:lnTo>
                        <a:lnTo>
                          <a:pt x="50687" y="0"/>
                        </a:lnTo>
                        <a:lnTo>
                          <a:pt x="2014991" y="0"/>
                        </a:lnTo>
                        <a:lnTo>
                          <a:pt x="2065678" y="34700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FF0000"/>
                      </a:gs>
                      <a:gs pos="0">
                        <a:schemeClr val="tx1"/>
                      </a:gs>
                      <a:gs pos="70000">
                        <a:srgbClr val="C00000"/>
                      </a:gs>
                      <a:gs pos="50000">
                        <a:schemeClr val="tx1"/>
                      </a:gs>
                    </a:gsLst>
                    <a:lin ang="5400000" scaled="1"/>
                    <a:tileRect/>
                  </a:gra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309DB96A-88A6-4F34-8BD6-C49533147D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0270" y="5039385"/>
                    <a:ext cx="2106280" cy="138983"/>
                  </a:xfrm>
                  <a:custGeom>
                    <a:avLst/>
                    <a:gdLst>
                      <a:gd name="connsiteX0" fmla="*/ 2106280 w 2106280"/>
                      <a:gd name="connsiteY0" fmla="*/ 138983 h 138983"/>
                      <a:gd name="connsiteX1" fmla="*/ 0 w 2106280"/>
                      <a:gd name="connsiteY1" fmla="*/ 138983 h 138983"/>
                      <a:gd name="connsiteX2" fmla="*/ 20301 w 2106280"/>
                      <a:gd name="connsiteY2" fmla="*/ 0 h 138983"/>
                      <a:gd name="connsiteX3" fmla="*/ 2085979 w 2106280"/>
                      <a:gd name="connsiteY3" fmla="*/ 0 h 138983"/>
                      <a:gd name="connsiteX4" fmla="*/ 2106280 w 2106280"/>
                      <a:gd name="connsiteY4" fmla="*/ 138983 h 138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6280" h="138983">
                        <a:moveTo>
                          <a:pt x="2106280" y="138983"/>
                        </a:moveTo>
                        <a:lnTo>
                          <a:pt x="0" y="138983"/>
                        </a:lnTo>
                        <a:lnTo>
                          <a:pt x="20301" y="0"/>
                        </a:lnTo>
                        <a:lnTo>
                          <a:pt x="2085979" y="0"/>
                        </a:lnTo>
                        <a:lnTo>
                          <a:pt x="2106280" y="13898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18A31120-8521-4964-BD69-AA46B2B7D1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651258" y="5525371"/>
                    <a:ext cx="1964304" cy="594443"/>
                  </a:xfrm>
                  <a:custGeom>
                    <a:avLst/>
                    <a:gdLst>
                      <a:gd name="connsiteX0" fmla="*/ 1964304 w 1964304"/>
                      <a:gd name="connsiteY0" fmla="*/ 594443 h 594443"/>
                      <a:gd name="connsiteX1" fmla="*/ 0 w 1964304"/>
                      <a:gd name="connsiteY1" fmla="*/ 594443 h 594443"/>
                      <a:gd name="connsiteX2" fmla="*/ 86830 w 1964304"/>
                      <a:gd name="connsiteY2" fmla="*/ 0 h 594443"/>
                      <a:gd name="connsiteX3" fmla="*/ 1877474 w 1964304"/>
                      <a:gd name="connsiteY3" fmla="*/ 0 h 594443"/>
                      <a:gd name="connsiteX4" fmla="*/ 1964304 w 1964304"/>
                      <a:gd name="connsiteY4" fmla="*/ 594443 h 5944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64304" h="594443">
                        <a:moveTo>
                          <a:pt x="1964304" y="594443"/>
                        </a:moveTo>
                        <a:lnTo>
                          <a:pt x="0" y="594443"/>
                        </a:lnTo>
                        <a:lnTo>
                          <a:pt x="86830" y="0"/>
                        </a:lnTo>
                        <a:lnTo>
                          <a:pt x="1877474" y="0"/>
                        </a:lnTo>
                        <a:lnTo>
                          <a:pt x="1964304" y="594443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595B3D17-1837-490C-BB5A-6172B7F8103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383646" y="4697882"/>
                    <a:ext cx="2499531" cy="407998"/>
                  </a:xfrm>
                  <a:custGeom>
                    <a:avLst/>
                    <a:gdLst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6504 w 2499531"/>
                      <a:gd name="connsiteY2" fmla="*/ 322201 h 407998"/>
                      <a:gd name="connsiteX3" fmla="*/ 0 w 2499531"/>
                      <a:gd name="connsiteY3" fmla="*/ 322201 h 407998"/>
                      <a:gd name="connsiteX4" fmla="*/ 0 w 2499531"/>
                      <a:gd name="connsiteY4" fmla="*/ 327589 h 407998"/>
                      <a:gd name="connsiteX5" fmla="*/ 0 w 2499531"/>
                      <a:gd name="connsiteY5" fmla="*/ 407998 h 407998"/>
                      <a:gd name="connsiteX6" fmla="*/ 2499531 w 2499531"/>
                      <a:gd name="connsiteY6" fmla="*/ 407998 h 407998"/>
                      <a:gd name="connsiteX7" fmla="*/ 2499531 w 2499531"/>
                      <a:gd name="connsiteY7" fmla="*/ 322201 h 407998"/>
                      <a:gd name="connsiteX8" fmla="*/ 2493026 w 2499531"/>
                      <a:gd name="connsiteY8" fmla="*/ 322201 h 407998"/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6504 w 2499531"/>
                      <a:gd name="connsiteY2" fmla="*/ 322201 h 407998"/>
                      <a:gd name="connsiteX3" fmla="*/ 0 w 2499531"/>
                      <a:gd name="connsiteY3" fmla="*/ 322201 h 407998"/>
                      <a:gd name="connsiteX4" fmla="*/ 0 w 2499531"/>
                      <a:gd name="connsiteY4" fmla="*/ 327589 h 407998"/>
                      <a:gd name="connsiteX5" fmla="*/ 0 w 2499531"/>
                      <a:gd name="connsiteY5" fmla="*/ 407998 h 407998"/>
                      <a:gd name="connsiteX6" fmla="*/ 2499531 w 2499531"/>
                      <a:gd name="connsiteY6" fmla="*/ 407998 h 407998"/>
                      <a:gd name="connsiteX7" fmla="*/ 2499531 w 2499531"/>
                      <a:gd name="connsiteY7" fmla="*/ 322201 h 407998"/>
                      <a:gd name="connsiteX8" fmla="*/ 2104104 w 2499531"/>
                      <a:gd name="connsiteY8" fmla="*/ 0 h 407998"/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6504 w 2499531"/>
                      <a:gd name="connsiteY2" fmla="*/ 322201 h 407998"/>
                      <a:gd name="connsiteX3" fmla="*/ 0 w 2499531"/>
                      <a:gd name="connsiteY3" fmla="*/ 322201 h 407998"/>
                      <a:gd name="connsiteX4" fmla="*/ 0 w 2499531"/>
                      <a:gd name="connsiteY4" fmla="*/ 407998 h 407998"/>
                      <a:gd name="connsiteX5" fmla="*/ 2499531 w 2499531"/>
                      <a:gd name="connsiteY5" fmla="*/ 407998 h 407998"/>
                      <a:gd name="connsiteX6" fmla="*/ 2499531 w 2499531"/>
                      <a:gd name="connsiteY6" fmla="*/ 322201 h 407998"/>
                      <a:gd name="connsiteX7" fmla="*/ 2104104 w 2499531"/>
                      <a:gd name="connsiteY7" fmla="*/ 0 h 407998"/>
                      <a:gd name="connsiteX0" fmla="*/ 2104104 w 2499531"/>
                      <a:gd name="connsiteY0" fmla="*/ 0 h 407998"/>
                      <a:gd name="connsiteX1" fmla="*/ 395426 w 2499531"/>
                      <a:gd name="connsiteY1" fmla="*/ 0 h 407998"/>
                      <a:gd name="connsiteX2" fmla="*/ 0 w 2499531"/>
                      <a:gd name="connsiteY2" fmla="*/ 322201 h 407998"/>
                      <a:gd name="connsiteX3" fmla="*/ 0 w 2499531"/>
                      <a:gd name="connsiteY3" fmla="*/ 407998 h 407998"/>
                      <a:gd name="connsiteX4" fmla="*/ 2499531 w 2499531"/>
                      <a:gd name="connsiteY4" fmla="*/ 407998 h 407998"/>
                      <a:gd name="connsiteX5" fmla="*/ 2499531 w 2499531"/>
                      <a:gd name="connsiteY5" fmla="*/ 322201 h 407998"/>
                      <a:gd name="connsiteX6" fmla="*/ 2104104 w 2499531"/>
                      <a:gd name="connsiteY6" fmla="*/ 0 h 407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99531" h="407998">
                        <a:moveTo>
                          <a:pt x="2104104" y="0"/>
                        </a:moveTo>
                        <a:lnTo>
                          <a:pt x="395426" y="0"/>
                        </a:lnTo>
                        <a:lnTo>
                          <a:pt x="0" y="322201"/>
                        </a:lnTo>
                        <a:lnTo>
                          <a:pt x="0" y="407998"/>
                        </a:lnTo>
                        <a:lnTo>
                          <a:pt x="2499531" y="407998"/>
                        </a:lnTo>
                        <a:lnTo>
                          <a:pt x="2499531" y="322201"/>
                        </a:lnTo>
                        <a:lnTo>
                          <a:pt x="2104104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正方形/長方形 94">
                    <a:extLst>
                      <a:ext uri="{FF2B5EF4-FFF2-40B4-BE49-F238E27FC236}">
                        <a16:creationId xmlns:a16="http://schemas.microsoft.com/office/drawing/2014/main" id="{69E59E4D-E1BC-4E15-888A-84C6D4C01C96}"/>
                      </a:ext>
                    </a:extLst>
                  </p:cNvPr>
                  <p:cNvSpPr/>
                  <p:nvPr/>
                </p:nvSpPr>
                <p:spPr>
                  <a:xfrm>
                    <a:off x="4383645" y="5020083"/>
                    <a:ext cx="2499531" cy="85797"/>
                  </a:xfrm>
                  <a:prstGeom prst="rect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75C28719-E0E8-475F-A0A5-684B9EB223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75620" y="6080903"/>
                    <a:ext cx="315580" cy="172260"/>
                  </a:xfrm>
                  <a:custGeom>
                    <a:avLst/>
                    <a:gdLst>
                      <a:gd name="connsiteX0" fmla="*/ 201280 w 201280"/>
                      <a:gd name="connsiteY0" fmla="*/ 184692 h 184692"/>
                      <a:gd name="connsiteX1" fmla="*/ 0 w 201280"/>
                      <a:gd name="connsiteY1" fmla="*/ 184692 h 184692"/>
                      <a:gd name="connsiteX2" fmla="*/ 8898 w 201280"/>
                      <a:gd name="connsiteY2" fmla="*/ 45706 h 184692"/>
                      <a:gd name="connsiteX3" fmla="*/ 42862 w 201280"/>
                      <a:gd name="connsiteY3" fmla="*/ 45706 h 184692"/>
                      <a:gd name="connsiteX4" fmla="*/ 42862 w 201280"/>
                      <a:gd name="connsiteY4" fmla="*/ 17719 h 184692"/>
                      <a:gd name="connsiteX5" fmla="*/ 60581 w 201280"/>
                      <a:gd name="connsiteY5" fmla="*/ 0 h 184692"/>
                      <a:gd name="connsiteX6" fmla="*/ 131457 w 201280"/>
                      <a:gd name="connsiteY6" fmla="*/ 0 h 184692"/>
                      <a:gd name="connsiteX7" fmla="*/ 149176 w 201280"/>
                      <a:gd name="connsiteY7" fmla="*/ 17719 h 184692"/>
                      <a:gd name="connsiteX8" fmla="*/ 149176 w 201280"/>
                      <a:gd name="connsiteY8" fmla="*/ 45706 h 184692"/>
                      <a:gd name="connsiteX9" fmla="*/ 192383 w 201280"/>
                      <a:gd name="connsiteY9" fmla="*/ 45706 h 184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1280" h="184692">
                        <a:moveTo>
                          <a:pt x="201280" y="184692"/>
                        </a:moveTo>
                        <a:lnTo>
                          <a:pt x="0" y="184692"/>
                        </a:lnTo>
                        <a:lnTo>
                          <a:pt x="8898" y="45706"/>
                        </a:lnTo>
                        <a:lnTo>
                          <a:pt x="42862" y="45706"/>
                        </a:lnTo>
                        <a:lnTo>
                          <a:pt x="42862" y="17719"/>
                        </a:lnTo>
                        <a:cubicBezTo>
                          <a:pt x="42862" y="7933"/>
                          <a:pt x="50795" y="0"/>
                          <a:pt x="60581" y="0"/>
                        </a:cubicBezTo>
                        <a:lnTo>
                          <a:pt x="131457" y="0"/>
                        </a:lnTo>
                        <a:cubicBezTo>
                          <a:pt x="141243" y="0"/>
                          <a:pt x="149176" y="7933"/>
                          <a:pt x="149176" y="17719"/>
                        </a:cubicBezTo>
                        <a:lnTo>
                          <a:pt x="149176" y="45706"/>
                        </a:lnTo>
                        <a:lnTo>
                          <a:pt x="192383" y="4570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7F6D5685-611D-4B92-B684-7B5A7E813E87}"/>
                      </a:ext>
                    </a:extLst>
                  </p:cNvPr>
                  <p:cNvSpPr/>
                  <p:nvPr/>
                </p:nvSpPr>
                <p:spPr>
                  <a:xfrm>
                    <a:off x="4846432" y="5903171"/>
                    <a:ext cx="492331" cy="1389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四角形: 角を丸くする 97">
                    <a:extLst>
                      <a:ext uri="{FF2B5EF4-FFF2-40B4-BE49-F238E27FC236}">
                        <a16:creationId xmlns:a16="http://schemas.microsoft.com/office/drawing/2014/main" id="{39CB347B-218B-41DB-A941-C64B0BF8FB6A}"/>
                      </a:ext>
                    </a:extLst>
                  </p:cNvPr>
                  <p:cNvSpPr/>
                  <p:nvPr/>
                </p:nvSpPr>
                <p:spPr>
                  <a:xfrm>
                    <a:off x="5941807" y="5903171"/>
                    <a:ext cx="492331" cy="1389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8A3FE47F-7914-4335-AB7A-9F2FB591B9ED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7"/>
                  <a:ext cx="2065678" cy="52387"/>
                </a:xfrm>
                <a:custGeom>
                  <a:avLst/>
                  <a:gdLst>
                    <a:gd name="connsiteX0" fmla="*/ 2065678 w 2065678"/>
                    <a:gd name="connsiteY0" fmla="*/ 52387 h 52387"/>
                    <a:gd name="connsiteX1" fmla="*/ 0 w 2065678"/>
                    <a:gd name="connsiteY1" fmla="*/ 52387 h 52387"/>
                    <a:gd name="connsiteX2" fmla="*/ 7652 w 2065678"/>
                    <a:gd name="connsiteY2" fmla="*/ 0 h 52387"/>
                    <a:gd name="connsiteX3" fmla="*/ 2058026 w 2065678"/>
                    <a:gd name="connsiteY3" fmla="*/ 0 h 52387"/>
                    <a:gd name="connsiteX4" fmla="*/ 2065678 w 2065678"/>
                    <a:gd name="connsiteY4" fmla="*/ 52387 h 52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52387">
                      <a:moveTo>
                        <a:pt x="2065678" y="52387"/>
                      </a:moveTo>
                      <a:lnTo>
                        <a:pt x="0" y="52387"/>
                      </a:lnTo>
                      <a:lnTo>
                        <a:pt x="7652" y="0"/>
                      </a:lnTo>
                      <a:lnTo>
                        <a:pt x="2058026" y="0"/>
                      </a:lnTo>
                      <a:lnTo>
                        <a:pt x="2065678" y="52387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601B21C0-1768-4E77-8AD2-AAE595B44344}"/>
                    </a:ext>
                  </a:extLst>
                </p:cNvPr>
                <p:cNvSpPr/>
                <p:nvPr/>
              </p:nvSpPr>
              <p:spPr>
                <a:xfrm rot="10800000">
                  <a:off x="4644870" y="5481638"/>
                  <a:ext cx="1977080" cy="43731"/>
                </a:xfrm>
                <a:custGeom>
                  <a:avLst/>
                  <a:gdLst>
                    <a:gd name="connsiteX0" fmla="*/ 1977080 w 1977080"/>
                    <a:gd name="connsiteY0" fmla="*/ 43731 h 43731"/>
                    <a:gd name="connsiteX1" fmla="*/ 0 w 1977080"/>
                    <a:gd name="connsiteY1" fmla="*/ 43731 h 43731"/>
                    <a:gd name="connsiteX2" fmla="*/ 6388 w 1977080"/>
                    <a:gd name="connsiteY2" fmla="*/ 0 h 43731"/>
                    <a:gd name="connsiteX3" fmla="*/ 1970692 w 1977080"/>
                    <a:gd name="connsiteY3" fmla="*/ 0 h 43731"/>
                    <a:gd name="connsiteX4" fmla="*/ 1977080 w 1977080"/>
                    <a:gd name="connsiteY4" fmla="*/ 43731 h 43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77080" h="43731">
                      <a:moveTo>
                        <a:pt x="1977080" y="43731"/>
                      </a:moveTo>
                      <a:lnTo>
                        <a:pt x="0" y="43731"/>
                      </a:lnTo>
                      <a:lnTo>
                        <a:pt x="6388" y="0"/>
                      </a:lnTo>
                      <a:lnTo>
                        <a:pt x="1970692" y="0"/>
                      </a:lnTo>
                      <a:lnTo>
                        <a:pt x="1977080" y="43731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7982D6CF-1699-4503-B510-045F51056D05}"/>
                    </a:ext>
                  </a:extLst>
                </p:cNvPr>
                <p:cNvSpPr/>
                <p:nvPr/>
              </p:nvSpPr>
              <p:spPr bwMode="auto">
                <a:xfrm rot="5400000">
                  <a:off x="5527430" y="5578211"/>
                  <a:ext cx="194645" cy="267951"/>
                </a:xfrm>
                <a:custGeom>
                  <a:avLst/>
                  <a:gdLst>
                    <a:gd name="connsiteX0" fmla="*/ 78582 w 244840"/>
                    <a:gd name="connsiteY0" fmla="*/ 267951 h 267951"/>
                    <a:gd name="connsiteX1" fmla="*/ 78582 w 244840"/>
                    <a:gd name="connsiteY1" fmla="*/ 0 h 267951"/>
                    <a:gd name="connsiteX2" fmla="*/ 129901 w 244840"/>
                    <a:gd name="connsiteY2" fmla="*/ 0 h 267951"/>
                    <a:gd name="connsiteX3" fmla="*/ 129901 w 244840"/>
                    <a:gd name="connsiteY3" fmla="*/ 106851 h 267951"/>
                    <a:gd name="connsiteX4" fmla="*/ 244840 w 244840"/>
                    <a:gd name="connsiteY4" fmla="*/ 106851 h 267951"/>
                    <a:gd name="connsiteX5" fmla="*/ 244840 w 244840"/>
                    <a:gd name="connsiteY5" fmla="*/ 161099 h 267951"/>
                    <a:gd name="connsiteX6" fmla="*/ 129901 w 244840"/>
                    <a:gd name="connsiteY6" fmla="*/ 161099 h 267951"/>
                    <a:gd name="connsiteX7" fmla="*/ 129901 w 244840"/>
                    <a:gd name="connsiteY7" fmla="*/ 267951 h 267951"/>
                    <a:gd name="connsiteX8" fmla="*/ 0 w 244840"/>
                    <a:gd name="connsiteY8" fmla="*/ 267951 h 267951"/>
                    <a:gd name="connsiteX9" fmla="*/ 0 w 244840"/>
                    <a:gd name="connsiteY9" fmla="*/ 0 h 267951"/>
                    <a:gd name="connsiteX10" fmla="*/ 51318 w 244840"/>
                    <a:gd name="connsiteY10" fmla="*/ 0 h 267951"/>
                    <a:gd name="connsiteX11" fmla="*/ 51318 w 244840"/>
                    <a:gd name="connsiteY11" fmla="*/ 267951 h 267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4840" h="267951">
                      <a:moveTo>
                        <a:pt x="78582" y="267951"/>
                      </a:moveTo>
                      <a:lnTo>
                        <a:pt x="78582" y="0"/>
                      </a:lnTo>
                      <a:lnTo>
                        <a:pt x="129901" y="0"/>
                      </a:lnTo>
                      <a:lnTo>
                        <a:pt x="129901" y="106851"/>
                      </a:lnTo>
                      <a:lnTo>
                        <a:pt x="244840" y="106851"/>
                      </a:lnTo>
                      <a:lnTo>
                        <a:pt x="244840" y="161099"/>
                      </a:lnTo>
                      <a:lnTo>
                        <a:pt x="129901" y="161099"/>
                      </a:lnTo>
                      <a:lnTo>
                        <a:pt x="129901" y="267951"/>
                      </a:lnTo>
                      <a:close/>
                      <a:moveTo>
                        <a:pt x="0" y="267951"/>
                      </a:moveTo>
                      <a:lnTo>
                        <a:pt x="0" y="0"/>
                      </a:lnTo>
                      <a:lnTo>
                        <a:pt x="51318" y="0"/>
                      </a:lnTo>
                      <a:lnTo>
                        <a:pt x="51318" y="26795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0AE59ECB-D57A-4E9F-8B40-6CA4F124D964}"/>
                  </a:ext>
                </a:extLst>
              </p:cNvPr>
              <p:cNvGrpSpPr/>
              <p:nvPr/>
            </p:nvGrpSpPr>
            <p:grpSpPr>
              <a:xfrm>
                <a:off x="3059957" y="7068491"/>
                <a:ext cx="2285937" cy="501791"/>
                <a:chOff x="526691" y="3193270"/>
                <a:chExt cx="1845205" cy="405045"/>
              </a:xfrm>
            </p:grpSpPr>
            <p:sp>
              <p:nvSpPr>
                <p:cNvPr id="84" name="台形 83">
                  <a:extLst>
                    <a:ext uri="{FF2B5EF4-FFF2-40B4-BE49-F238E27FC236}">
                      <a16:creationId xmlns:a16="http://schemas.microsoft.com/office/drawing/2014/main" id="{60FAF037-3346-40D4-BCC6-ED4FB3648138}"/>
                    </a:ext>
                  </a:extLst>
                </p:cNvPr>
                <p:cNvSpPr/>
                <p:nvPr/>
              </p:nvSpPr>
              <p:spPr bwMode="auto">
                <a:xfrm>
                  <a:off x="526691" y="3193270"/>
                  <a:ext cx="1845205" cy="405045"/>
                </a:xfrm>
                <a:prstGeom prst="trapezoid">
                  <a:avLst>
                    <a:gd name="adj" fmla="val 77323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テキスト ボックス 84">
                  <a:extLst>
                    <a:ext uri="{FF2B5EF4-FFF2-40B4-BE49-F238E27FC236}">
                      <a16:creationId xmlns:a16="http://schemas.microsoft.com/office/drawing/2014/main" id="{0EC3904E-8D72-4AD1-A296-517444D32B26}"/>
                    </a:ext>
                  </a:extLst>
                </p:cNvPr>
                <p:cNvSpPr txBox="1"/>
                <p:nvPr/>
              </p:nvSpPr>
              <p:spPr>
                <a:xfrm>
                  <a:off x="862697" y="3295045"/>
                  <a:ext cx="1173192" cy="15063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FREE PAPER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1627392C-100C-406C-B8E6-CCEE7194DF09}"/>
                </a:ext>
              </a:extLst>
            </p:cNvPr>
            <p:cNvSpPr/>
            <p:nvPr/>
          </p:nvSpPr>
          <p:spPr bwMode="auto">
            <a:xfrm>
              <a:off x="3500700" y="6408565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47C87441-99BD-4430-A8A2-40BF568B6492}"/>
              </a:ext>
            </a:extLst>
          </p:cNvPr>
          <p:cNvGrpSpPr/>
          <p:nvPr/>
        </p:nvGrpSpPr>
        <p:grpSpPr>
          <a:xfrm>
            <a:off x="3723970" y="4392628"/>
            <a:ext cx="2499532" cy="1555281"/>
            <a:chOff x="5540975" y="6363094"/>
            <a:chExt cx="2499532" cy="1555281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480FDD1-C4A9-4B08-8438-309E908D2F47}"/>
                </a:ext>
              </a:extLst>
            </p:cNvPr>
            <p:cNvGrpSpPr/>
            <p:nvPr/>
          </p:nvGrpSpPr>
          <p:grpSpPr>
            <a:xfrm>
              <a:off x="5540975" y="6363094"/>
              <a:ext cx="2499532" cy="1555281"/>
              <a:chOff x="4383645" y="4697882"/>
              <a:chExt cx="2499532" cy="1555281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B896E7B4-7F4A-4B74-B775-AE0159082C38}"/>
                  </a:ext>
                </a:extLst>
              </p:cNvPr>
              <p:cNvGrpSpPr/>
              <p:nvPr/>
            </p:nvGrpSpPr>
            <p:grpSpPr>
              <a:xfrm>
                <a:off x="4383645" y="4697882"/>
                <a:ext cx="2499532" cy="1555281"/>
                <a:chOff x="4383645" y="4697882"/>
                <a:chExt cx="2499532" cy="1555281"/>
              </a:xfrm>
              <a:solidFill>
                <a:srgbClr val="FF0000"/>
              </a:solidFill>
            </p:grpSpPr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4755789E-1CE2-48C8-B067-0B2480C976C2}"/>
                    </a:ext>
                  </a:extLst>
                </p:cNvPr>
                <p:cNvSpPr/>
                <p:nvPr/>
              </p:nvSpPr>
              <p:spPr>
                <a:xfrm rot="10800000">
                  <a:off x="4462161" y="5063199"/>
                  <a:ext cx="2342498" cy="1092337"/>
                </a:xfrm>
                <a:prstGeom prst="trapezoid">
                  <a:avLst>
                    <a:gd name="adj" fmla="val 14607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4A8434C6-5ABE-4431-82AC-56FF2574706C}"/>
                    </a:ext>
                  </a:extLst>
                </p:cNvPr>
                <p:cNvSpPr/>
                <p:nvPr/>
              </p:nvSpPr>
              <p:spPr>
                <a:xfrm rot="10800000">
                  <a:off x="4600571" y="5178368"/>
                  <a:ext cx="2065678" cy="347002"/>
                </a:xfrm>
                <a:custGeom>
                  <a:avLst/>
                  <a:gdLst>
                    <a:gd name="connsiteX0" fmla="*/ 2065678 w 2065678"/>
                    <a:gd name="connsiteY0" fmla="*/ 347002 h 347002"/>
                    <a:gd name="connsiteX1" fmla="*/ 0 w 2065678"/>
                    <a:gd name="connsiteY1" fmla="*/ 347002 h 347002"/>
                    <a:gd name="connsiteX2" fmla="*/ 50687 w 2065678"/>
                    <a:gd name="connsiteY2" fmla="*/ 0 h 347002"/>
                    <a:gd name="connsiteX3" fmla="*/ 2014991 w 2065678"/>
                    <a:gd name="connsiteY3" fmla="*/ 0 h 347002"/>
                    <a:gd name="connsiteX4" fmla="*/ 2065678 w 2065678"/>
                    <a:gd name="connsiteY4" fmla="*/ 347002 h 347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5678" h="347002">
                      <a:moveTo>
                        <a:pt x="2065678" y="347002"/>
                      </a:moveTo>
                      <a:lnTo>
                        <a:pt x="0" y="347002"/>
                      </a:lnTo>
                      <a:lnTo>
                        <a:pt x="50687" y="0"/>
                      </a:lnTo>
                      <a:lnTo>
                        <a:pt x="2014991" y="0"/>
                      </a:lnTo>
                      <a:lnTo>
                        <a:pt x="2065678" y="34700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0000"/>
                    </a:gs>
                    <a:gs pos="0">
                      <a:schemeClr val="tx1"/>
                    </a:gs>
                    <a:gs pos="70000">
                      <a:srgbClr val="C00000"/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9C19765-DD35-4FB0-9949-0C6543DE177A}"/>
                    </a:ext>
                  </a:extLst>
                </p:cNvPr>
                <p:cNvSpPr/>
                <p:nvPr/>
              </p:nvSpPr>
              <p:spPr>
                <a:xfrm rot="10800000">
                  <a:off x="4580270" y="5039385"/>
                  <a:ext cx="2106280" cy="138983"/>
                </a:xfrm>
                <a:custGeom>
                  <a:avLst/>
                  <a:gdLst>
                    <a:gd name="connsiteX0" fmla="*/ 2106280 w 2106280"/>
                    <a:gd name="connsiteY0" fmla="*/ 138983 h 138983"/>
                    <a:gd name="connsiteX1" fmla="*/ 0 w 2106280"/>
                    <a:gd name="connsiteY1" fmla="*/ 138983 h 138983"/>
                    <a:gd name="connsiteX2" fmla="*/ 20301 w 2106280"/>
                    <a:gd name="connsiteY2" fmla="*/ 0 h 138983"/>
                    <a:gd name="connsiteX3" fmla="*/ 2085979 w 2106280"/>
                    <a:gd name="connsiteY3" fmla="*/ 0 h 138983"/>
                    <a:gd name="connsiteX4" fmla="*/ 2106280 w 2106280"/>
                    <a:gd name="connsiteY4" fmla="*/ 138983 h 13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6280" h="138983">
                      <a:moveTo>
                        <a:pt x="2106280" y="138983"/>
                      </a:moveTo>
                      <a:lnTo>
                        <a:pt x="0" y="138983"/>
                      </a:lnTo>
                      <a:lnTo>
                        <a:pt x="20301" y="0"/>
                      </a:lnTo>
                      <a:lnTo>
                        <a:pt x="2085979" y="0"/>
                      </a:lnTo>
                      <a:lnTo>
                        <a:pt x="2106280" y="13898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BB7D74F-3C29-4862-B041-D6B656A36DCA}"/>
                    </a:ext>
                  </a:extLst>
                </p:cNvPr>
                <p:cNvSpPr/>
                <p:nvPr/>
              </p:nvSpPr>
              <p:spPr>
                <a:xfrm rot="10800000">
                  <a:off x="4651258" y="5525371"/>
                  <a:ext cx="1964304" cy="594443"/>
                </a:xfrm>
                <a:custGeom>
                  <a:avLst/>
                  <a:gdLst>
                    <a:gd name="connsiteX0" fmla="*/ 1964304 w 1964304"/>
                    <a:gd name="connsiteY0" fmla="*/ 594443 h 594443"/>
                    <a:gd name="connsiteX1" fmla="*/ 0 w 1964304"/>
                    <a:gd name="connsiteY1" fmla="*/ 594443 h 594443"/>
                    <a:gd name="connsiteX2" fmla="*/ 86830 w 1964304"/>
                    <a:gd name="connsiteY2" fmla="*/ 0 h 594443"/>
                    <a:gd name="connsiteX3" fmla="*/ 1877474 w 1964304"/>
                    <a:gd name="connsiteY3" fmla="*/ 0 h 594443"/>
                    <a:gd name="connsiteX4" fmla="*/ 1964304 w 1964304"/>
                    <a:gd name="connsiteY4" fmla="*/ 594443 h 594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4304" h="594443">
                      <a:moveTo>
                        <a:pt x="1964304" y="594443"/>
                      </a:moveTo>
                      <a:lnTo>
                        <a:pt x="0" y="594443"/>
                      </a:lnTo>
                      <a:lnTo>
                        <a:pt x="86830" y="0"/>
                      </a:lnTo>
                      <a:lnTo>
                        <a:pt x="1877474" y="0"/>
                      </a:lnTo>
                      <a:lnTo>
                        <a:pt x="1964304" y="594443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5C546356-2D2C-4476-A062-78530CF179AE}"/>
                    </a:ext>
                  </a:extLst>
                </p:cNvPr>
                <p:cNvSpPr/>
                <p:nvPr/>
              </p:nvSpPr>
              <p:spPr>
                <a:xfrm rot="10800000" flipV="1">
                  <a:off x="4383646" y="4697882"/>
                  <a:ext cx="2499531" cy="407998"/>
                </a:xfrm>
                <a:custGeom>
                  <a:avLst/>
                  <a:gdLst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493026 w 2499531"/>
                    <a:gd name="connsiteY8" fmla="*/ 322201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327589 h 407998"/>
                    <a:gd name="connsiteX5" fmla="*/ 0 w 2499531"/>
                    <a:gd name="connsiteY5" fmla="*/ 407998 h 407998"/>
                    <a:gd name="connsiteX6" fmla="*/ 2499531 w 2499531"/>
                    <a:gd name="connsiteY6" fmla="*/ 407998 h 407998"/>
                    <a:gd name="connsiteX7" fmla="*/ 2499531 w 2499531"/>
                    <a:gd name="connsiteY7" fmla="*/ 322201 h 407998"/>
                    <a:gd name="connsiteX8" fmla="*/ 2104104 w 2499531"/>
                    <a:gd name="connsiteY8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6504 w 2499531"/>
                    <a:gd name="connsiteY2" fmla="*/ 322201 h 407998"/>
                    <a:gd name="connsiteX3" fmla="*/ 0 w 2499531"/>
                    <a:gd name="connsiteY3" fmla="*/ 322201 h 407998"/>
                    <a:gd name="connsiteX4" fmla="*/ 0 w 2499531"/>
                    <a:gd name="connsiteY4" fmla="*/ 407998 h 407998"/>
                    <a:gd name="connsiteX5" fmla="*/ 2499531 w 2499531"/>
                    <a:gd name="connsiteY5" fmla="*/ 407998 h 407998"/>
                    <a:gd name="connsiteX6" fmla="*/ 2499531 w 2499531"/>
                    <a:gd name="connsiteY6" fmla="*/ 322201 h 407998"/>
                    <a:gd name="connsiteX7" fmla="*/ 2104104 w 2499531"/>
                    <a:gd name="connsiteY7" fmla="*/ 0 h 407998"/>
                    <a:gd name="connsiteX0" fmla="*/ 2104104 w 2499531"/>
                    <a:gd name="connsiteY0" fmla="*/ 0 h 407998"/>
                    <a:gd name="connsiteX1" fmla="*/ 395426 w 2499531"/>
                    <a:gd name="connsiteY1" fmla="*/ 0 h 407998"/>
                    <a:gd name="connsiteX2" fmla="*/ 0 w 2499531"/>
                    <a:gd name="connsiteY2" fmla="*/ 322201 h 407998"/>
                    <a:gd name="connsiteX3" fmla="*/ 0 w 2499531"/>
                    <a:gd name="connsiteY3" fmla="*/ 407998 h 407998"/>
                    <a:gd name="connsiteX4" fmla="*/ 2499531 w 2499531"/>
                    <a:gd name="connsiteY4" fmla="*/ 407998 h 407998"/>
                    <a:gd name="connsiteX5" fmla="*/ 2499531 w 2499531"/>
                    <a:gd name="connsiteY5" fmla="*/ 322201 h 407998"/>
                    <a:gd name="connsiteX6" fmla="*/ 2104104 w 2499531"/>
                    <a:gd name="connsiteY6" fmla="*/ 0 h 4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9531" h="407998">
                      <a:moveTo>
                        <a:pt x="2104104" y="0"/>
                      </a:moveTo>
                      <a:lnTo>
                        <a:pt x="395426" y="0"/>
                      </a:lnTo>
                      <a:lnTo>
                        <a:pt x="0" y="322201"/>
                      </a:lnTo>
                      <a:lnTo>
                        <a:pt x="0" y="407998"/>
                      </a:lnTo>
                      <a:lnTo>
                        <a:pt x="2499531" y="407998"/>
                      </a:lnTo>
                      <a:lnTo>
                        <a:pt x="2499531" y="322201"/>
                      </a:lnTo>
                      <a:lnTo>
                        <a:pt x="2104104" y="0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正方形/長方形 113">
                  <a:extLst>
                    <a:ext uri="{FF2B5EF4-FFF2-40B4-BE49-F238E27FC236}">
                      <a16:creationId xmlns:a16="http://schemas.microsoft.com/office/drawing/2014/main" id="{5E5639D0-87F5-4C30-926F-AA10D891934E}"/>
                    </a:ext>
                  </a:extLst>
                </p:cNvPr>
                <p:cNvSpPr/>
                <p:nvPr/>
              </p:nvSpPr>
              <p:spPr>
                <a:xfrm>
                  <a:off x="4383645" y="5020083"/>
                  <a:ext cx="2499531" cy="85797"/>
                </a:xfrm>
                <a:prstGeom prst="rect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C4F389C-2B1A-4F2C-BE61-9ADC6072CB85}"/>
                    </a:ext>
                  </a:extLst>
                </p:cNvPr>
                <p:cNvSpPr/>
                <p:nvPr/>
              </p:nvSpPr>
              <p:spPr>
                <a:xfrm rot="10800000">
                  <a:off x="5475620" y="6080903"/>
                  <a:ext cx="315580" cy="172260"/>
                </a:xfrm>
                <a:custGeom>
                  <a:avLst/>
                  <a:gdLst>
                    <a:gd name="connsiteX0" fmla="*/ 201280 w 201280"/>
                    <a:gd name="connsiteY0" fmla="*/ 184692 h 184692"/>
                    <a:gd name="connsiteX1" fmla="*/ 0 w 201280"/>
                    <a:gd name="connsiteY1" fmla="*/ 184692 h 184692"/>
                    <a:gd name="connsiteX2" fmla="*/ 8898 w 201280"/>
                    <a:gd name="connsiteY2" fmla="*/ 45706 h 184692"/>
                    <a:gd name="connsiteX3" fmla="*/ 42862 w 201280"/>
                    <a:gd name="connsiteY3" fmla="*/ 45706 h 184692"/>
                    <a:gd name="connsiteX4" fmla="*/ 42862 w 201280"/>
                    <a:gd name="connsiteY4" fmla="*/ 17719 h 184692"/>
                    <a:gd name="connsiteX5" fmla="*/ 60581 w 201280"/>
                    <a:gd name="connsiteY5" fmla="*/ 0 h 184692"/>
                    <a:gd name="connsiteX6" fmla="*/ 131457 w 201280"/>
                    <a:gd name="connsiteY6" fmla="*/ 0 h 184692"/>
                    <a:gd name="connsiteX7" fmla="*/ 149176 w 201280"/>
                    <a:gd name="connsiteY7" fmla="*/ 17719 h 184692"/>
                    <a:gd name="connsiteX8" fmla="*/ 149176 w 201280"/>
                    <a:gd name="connsiteY8" fmla="*/ 45706 h 184692"/>
                    <a:gd name="connsiteX9" fmla="*/ 192383 w 201280"/>
                    <a:gd name="connsiteY9" fmla="*/ 45706 h 18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280" h="184692">
                      <a:moveTo>
                        <a:pt x="201280" y="184692"/>
                      </a:moveTo>
                      <a:lnTo>
                        <a:pt x="0" y="184692"/>
                      </a:lnTo>
                      <a:lnTo>
                        <a:pt x="8898" y="45706"/>
                      </a:lnTo>
                      <a:lnTo>
                        <a:pt x="42862" y="45706"/>
                      </a:lnTo>
                      <a:lnTo>
                        <a:pt x="42862" y="17719"/>
                      </a:lnTo>
                      <a:cubicBezTo>
                        <a:pt x="42862" y="7933"/>
                        <a:pt x="50795" y="0"/>
                        <a:pt x="60581" y="0"/>
                      </a:cubicBezTo>
                      <a:lnTo>
                        <a:pt x="131457" y="0"/>
                      </a:lnTo>
                      <a:cubicBezTo>
                        <a:pt x="141243" y="0"/>
                        <a:pt x="149176" y="7933"/>
                        <a:pt x="149176" y="17719"/>
                      </a:cubicBezTo>
                      <a:lnTo>
                        <a:pt x="149176" y="45706"/>
                      </a:lnTo>
                      <a:lnTo>
                        <a:pt x="192383" y="4570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961AFE30-2712-4BEE-B6A9-6F00E82610B5}"/>
                    </a:ext>
                  </a:extLst>
                </p:cNvPr>
                <p:cNvSpPr/>
                <p:nvPr/>
              </p:nvSpPr>
              <p:spPr>
                <a:xfrm>
                  <a:off x="4846432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5223C242-A119-4548-BA5C-DFEF4D5DDAF5}"/>
                    </a:ext>
                  </a:extLst>
                </p:cNvPr>
                <p:cNvSpPr/>
                <p:nvPr/>
              </p:nvSpPr>
              <p:spPr>
                <a:xfrm>
                  <a:off x="5941807" y="5903171"/>
                  <a:ext cx="492331" cy="1389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263A146-775D-49AA-B7B0-EFB3A44BDF07}"/>
                  </a:ext>
                </a:extLst>
              </p:cNvPr>
              <p:cNvSpPr/>
              <p:nvPr/>
            </p:nvSpPr>
            <p:spPr>
              <a:xfrm rot="10800000">
                <a:off x="4600571" y="5178367"/>
                <a:ext cx="2065678" cy="52387"/>
              </a:xfrm>
              <a:custGeom>
                <a:avLst/>
                <a:gdLst>
                  <a:gd name="connsiteX0" fmla="*/ 2065678 w 2065678"/>
                  <a:gd name="connsiteY0" fmla="*/ 52387 h 52387"/>
                  <a:gd name="connsiteX1" fmla="*/ 0 w 2065678"/>
                  <a:gd name="connsiteY1" fmla="*/ 52387 h 52387"/>
                  <a:gd name="connsiteX2" fmla="*/ 7652 w 2065678"/>
                  <a:gd name="connsiteY2" fmla="*/ 0 h 52387"/>
                  <a:gd name="connsiteX3" fmla="*/ 2058026 w 2065678"/>
                  <a:gd name="connsiteY3" fmla="*/ 0 h 52387"/>
                  <a:gd name="connsiteX4" fmla="*/ 2065678 w 2065678"/>
                  <a:gd name="connsiteY4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678" h="52387">
                    <a:moveTo>
                      <a:pt x="2065678" y="52387"/>
                    </a:moveTo>
                    <a:lnTo>
                      <a:pt x="0" y="52387"/>
                    </a:lnTo>
                    <a:lnTo>
                      <a:pt x="7652" y="0"/>
                    </a:lnTo>
                    <a:lnTo>
                      <a:pt x="2058026" y="0"/>
                    </a:lnTo>
                    <a:lnTo>
                      <a:pt x="2065678" y="52387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048B3F9-2920-4CA9-BBBE-2FEF5034DCDF}"/>
                  </a:ext>
                </a:extLst>
              </p:cNvPr>
              <p:cNvSpPr/>
              <p:nvPr/>
            </p:nvSpPr>
            <p:spPr>
              <a:xfrm rot="10800000">
                <a:off x="4644870" y="5481638"/>
                <a:ext cx="1977080" cy="43731"/>
              </a:xfrm>
              <a:custGeom>
                <a:avLst/>
                <a:gdLst>
                  <a:gd name="connsiteX0" fmla="*/ 1977080 w 1977080"/>
                  <a:gd name="connsiteY0" fmla="*/ 43731 h 43731"/>
                  <a:gd name="connsiteX1" fmla="*/ 0 w 1977080"/>
                  <a:gd name="connsiteY1" fmla="*/ 43731 h 43731"/>
                  <a:gd name="connsiteX2" fmla="*/ 6388 w 1977080"/>
                  <a:gd name="connsiteY2" fmla="*/ 0 h 43731"/>
                  <a:gd name="connsiteX3" fmla="*/ 1970692 w 1977080"/>
                  <a:gd name="connsiteY3" fmla="*/ 0 h 43731"/>
                  <a:gd name="connsiteX4" fmla="*/ 1977080 w 1977080"/>
                  <a:gd name="connsiteY4" fmla="*/ 43731 h 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080" h="43731">
                    <a:moveTo>
                      <a:pt x="1977080" y="43731"/>
                    </a:moveTo>
                    <a:lnTo>
                      <a:pt x="0" y="43731"/>
                    </a:lnTo>
                    <a:lnTo>
                      <a:pt x="6388" y="0"/>
                    </a:lnTo>
                    <a:lnTo>
                      <a:pt x="1970692" y="0"/>
                    </a:lnTo>
                    <a:lnTo>
                      <a:pt x="1977080" y="43731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0A03E70-59A4-4931-AFB4-C1FD1EFE8A13}"/>
                  </a:ext>
                </a:extLst>
              </p:cNvPr>
              <p:cNvSpPr/>
              <p:nvPr/>
            </p:nvSpPr>
            <p:spPr bwMode="auto">
              <a:xfrm rot="5400000">
                <a:off x="5527430" y="5578211"/>
                <a:ext cx="194645" cy="267951"/>
              </a:xfrm>
              <a:custGeom>
                <a:avLst/>
                <a:gdLst>
                  <a:gd name="connsiteX0" fmla="*/ 78582 w 244840"/>
                  <a:gd name="connsiteY0" fmla="*/ 267951 h 267951"/>
                  <a:gd name="connsiteX1" fmla="*/ 78582 w 244840"/>
                  <a:gd name="connsiteY1" fmla="*/ 0 h 267951"/>
                  <a:gd name="connsiteX2" fmla="*/ 129901 w 244840"/>
                  <a:gd name="connsiteY2" fmla="*/ 0 h 267951"/>
                  <a:gd name="connsiteX3" fmla="*/ 129901 w 244840"/>
                  <a:gd name="connsiteY3" fmla="*/ 106851 h 267951"/>
                  <a:gd name="connsiteX4" fmla="*/ 244840 w 244840"/>
                  <a:gd name="connsiteY4" fmla="*/ 106851 h 267951"/>
                  <a:gd name="connsiteX5" fmla="*/ 244840 w 244840"/>
                  <a:gd name="connsiteY5" fmla="*/ 161099 h 267951"/>
                  <a:gd name="connsiteX6" fmla="*/ 129901 w 244840"/>
                  <a:gd name="connsiteY6" fmla="*/ 161099 h 267951"/>
                  <a:gd name="connsiteX7" fmla="*/ 129901 w 244840"/>
                  <a:gd name="connsiteY7" fmla="*/ 267951 h 267951"/>
                  <a:gd name="connsiteX8" fmla="*/ 0 w 244840"/>
                  <a:gd name="connsiteY8" fmla="*/ 267951 h 267951"/>
                  <a:gd name="connsiteX9" fmla="*/ 0 w 244840"/>
                  <a:gd name="connsiteY9" fmla="*/ 0 h 267951"/>
                  <a:gd name="connsiteX10" fmla="*/ 51318 w 244840"/>
                  <a:gd name="connsiteY10" fmla="*/ 0 h 267951"/>
                  <a:gd name="connsiteX11" fmla="*/ 51318 w 244840"/>
                  <a:gd name="connsiteY11" fmla="*/ 267951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840" h="267951">
                    <a:moveTo>
                      <a:pt x="78582" y="267951"/>
                    </a:moveTo>
                    <a:lnTo>
                      <a:pt x="78582" y="0"/>
                    </a:lnTo>
                    <a:lnTo>
                      <a:pt x="129901" y="0"/>
                    </a:lnTo>
                    <a:lnTo>
                      <a:pt x="129901" y="106851"/>
                    </a:lnTo>
                    <a:lnTo>
                      <a:pt x="244840" y="106851"/>
                    </a:lnTo>
                    <a:lnTo>
                      <a:pt x="244840" y="161099"/>
                    </a:lnTo>
                    <a:lnTo>
                      <a:pt x="129901" y="161099"/>
                    </a:lnTo>
                    <a:lnTo>
                      <a:pt x="129901" y="267951"/>
                    </a:lnTo>
                    <a:close/>
                    <a:moveTo>
                      <a:pt x="0" y="267951"/>
                    </a:moveTo>
                    <a:lnTo>
                      <a:pt x="0" y="0"/>
                    </a:lnTo>
                    <a:lnTo>
                      <a:pt x="51318" y="0"/>
                    </a:lnTo>
                    <a:lnTo>
                      <a:pt x="51318" y="2679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E28C97E3-FB88-4109-9D06-48B10C041F9F}"/>
                </a:ext>
              </a:extLst>
            </p:cNvPr>
            <p:cNvGrpSpPr/>
            <p:nvPr/>
          </p:nvGrpSpPr>
          <p:grpSpPr>
            <a:xfrm>
              <a:off x="5660282" y="7068491"/>
              <a:ext cx="2285937" cy="501791"/>
              <a:chOff x="526691" y="3193270"/>
              <a:chExt cx="1845205" cy="405045"/>
            </a:xfrm>
          </p:grpSpPr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81E3C625-D249-4145-B14A-D50D1378334F}"/>
                  </a:ext>
                </a:extLst>
              </p:cNvPr>
              <p:cNvSpPr/>
              <p:nvPr/>
            </p:nvSpPr>
            <p:spPr bwMode="auto">
              <a:xfrm>
                <a:off x="526691" y="3193270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EFCE6BD2-3A3C-4E23-B5A3-4E242236BE17}"/>
                  </a:ext>
                </a:extLst>
              </p:cNvPr>
              <p:cNvSpPr txBox="1"/>
              <p:nvPr/>
            </p:nvSpPr>
            <p:spPr>
              <a:xfrm>
                <a:off x="862697" y="3295045"/>
                <a:ext cx="1173192" cy="1506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チラシ</a:t>
                </a:r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E4A0EB61-E203-4F93-859B-9B1858380917}"/>
                </a:ext>
              </a:extLst>
            </p:cNvPr>
            <p:cNvSpPr/>
            <p:nvPr/>
          </p:nvSpPr>
          <p:spPr bwMode="auto">
            <a:xfrm>
              <a:off x="6091500" y="6408565"/>
              <a:ext cx="1395198" cy="1395198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86495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24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pptxc67_郵便受け、メールボックスのイラスト</dc:title>
  <dc:subject>pptxc67_郵便受け、メールボックスのイラスト</dc:subject>
  <dc:creator>でじけろお</dc:creator>
  <cp:revision>1</cp:revision>
  <dcterms:created xsi:type="dcterms:W3CDTF">2018-05-20T00:31:01Z</dcterms:created>
  <dcterms:modified xsi:type="dcterms:W3CDTF">2020-01-14T07:26:29Z</dcterms:modified>
  <cp:version>1</cp:version>
</cp:coreProperties>
</file>